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5" r:id="rId3"/>
    <p:sldId id="257" r:id="rId4"/>
    <p:sldId id="266" r:id="rId5"/>
    <p:sldId id="267" r:id="rId6"/>
    <p:sldId id="268" r:id="rId7"/>
    <p:sldId id="269" r:id="rId8"/>
    <p:sldId id="270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5C7FB-304D-45A2-B1C7-5D3D2BDAD6C4}" type="datetimeFigureOut">
              <a:rPr lang="nl-BE" smtClean="0"/>
              <a:t>13/05/2024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37DD52-FE85-4CC3-91E5-8309CA391F2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2011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37DD52-FE85-4CC3-91E5-8309CA391F2D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41300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4D09-FDA9-401A-B706-95D8DDEA38E0}" type="datetimeFigureOut">
              <a:rPr lang="LID4096" smtClean="0"/>
              <a:t>05/13/2024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41E6-5AEB-417E-8535-17C7BA00777A}" type="slidenum">
              <a:rPr lang="LID4096" smtClean="0"/>
              <a:t>‹nr.›</a:t>
            </a:fld>
            <a:endParaRPr lang="LID4096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6123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4D09-FDA9-401A-B706-95D8DDEA38E0}" type="datetimeFigureOut">
              <a:rPr lang="LID4096" smtClean="0"/>
              <a:t>05/13/2024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41E6-5AEB-417E-8535-17C7BA00777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06597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4D09-FDA9-401A-B706-95D8DDEA38E0}" type="datetimeFigureOut">
              <a:rPr lang="LID4096" smtClean="0"/>
              <a:t>05/13/2024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41E6-5AEB-417E-8535-17C7BA00777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21715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4D09-FDA9-401A-B706-95D8DDEA38E0}" type="datetimeFigureOut">
              <a:rPr lang="LID4096" smtClean="0"/>
              <a:t>05/13/2024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41E6-5AEB-417E-8535-17C7BA00777A}" type="slidenum">
              <a:rPr lang="LID4096" smtClean="0"/>
              <a:t>‹nr.›</a:t>
            </a:fld>
            <a:endParaRPr lang="LID4096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78903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4D09-FDA9-401A-B706-95D8DDEA38E0}" type="datetimeFigureOut">
              <a:rPr lang="LID4096" smtClean="0"/>
              <a:t>05/13/2024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41E6-5AEB-417E-8535-17C7BA00777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593927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4D09-FDA9-401A-B706-95D8DDEA38E0}" type="datetimeFigureOut">
              <a:rPr lang="LID4096" smtClean="0"/>
              <a:t>05/13/2024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41E6-5AEB-417E-8535-17C7BA00777A}" type="slidenum">
              <a:rPr lang="LID4096" smtClean="0"/>
              <a:t>‹nr.›</a:t>
            </a:fld>
            <a:endParaRPr lang="LID4096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10764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4D09-FDA9-401A-B706-95D8DDEA38E0}" type="datetimeFigureOut">
              <a:rPr lang="LID4096" smtClean="0"/>
              <a:t>05/13/2024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41E6-5AEB-417E-8535-17C7BA00777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068382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4D09-FDA9-401A-B706-95D8DDEA38E0}" type="datetimeFigureOut">
              <a:rPr lang="LID4096" smtClean="0"/>
              <a:t>05/13/2024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41E6-5AEB-417E-8535-17C7BA00777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523276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4D09-FDA9-401A-B706-95D8DDEA38E0}" type="datetimeFigureOut">
              <a:rPr lang="LID4096" smtClean="0"/>
              <a:t>05/13/2024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41E6-5AEB-417E-8535-17C7BA00777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03171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4D09-FDA9-401A-B706-95D8DDEA38E0}" type="datetimeFigureOut">
              <a:rPr lang="LID4096" smtClean="0"/>
              <a:t>05/13/2024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41E6-5AEB-417E-8535-17C7BA00777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91788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4D09-FDA9-401A-B706-95D8DDEA38E0}" type="datetimeFigureOut">
              <a:rPr lang="LID4096" smtClean="0"/>
              <a:t>05/13/2024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41E6-5AEB-417E-8535-17C7BA00777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9192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4D09-FDA9-401A-B706-95D8DDEA38E0}" type="datetimeFigureOut">
              <a:rPr lang="LID4096" smtClean="0"/>
              <a:t>05/13/2024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41E6-5AEB-417E-8535-17C7BA00777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60513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4D09-FDA9-401A-B706-95D8DDEA38E0}" type="datetimeFigureOut">
              <a:rPr lang="LID4096" smtClean="0"/>
              <a:t>05/13/2024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41E6-5AEB-417E-8535-17C7BA00777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56366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4D09-FDA9-401A-B706-95D8DDEA38E0}" type="datetimeFigureOut">
              <a:rPr lang="LID4096" smtClean="0"/>
              <a:t>05/13/2024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41E6-5AEB-417E-8535-17C7BA00777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53452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4D09-FDA9-401A-B706-95D8DDEA38E0}" type="datetimeFigureOut">
              <a:rPr lang="LID4096" smtClean="0"/>
              <a:t>05/13/2024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41E6-5AEB-417E-8535-17C7BA00777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70344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4D09-FDA9-401A-B706-95D8DDEA38E0}" type="datetimeFigureOut">
              <a:rPr lang="LID4096" smtClean="0"/>
              <a:t>05/13/2024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41E6-5AEB-417E-8535-17C7BA00777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17892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4D09-FDA9-401A-B706-95D8DDEA38E0}" type="datetimeFigureOut">
              <a:rPr lang="LID4096" smtClean="0"/>
              <a:t>05/13/2024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41E6-5AEB-417E-8535-17C7BA00777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70706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7714D09-FDA9-401A-B706-95D8DDEA38E0}" type="datetimeFigureOut">
              <a:rPr lang="LID4096" smtClean="0"/>
              <a:t>05/13/2024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EE641E6-5AEB-417E-8535-17C7BA00777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518834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5A33A6C5-FF7C-D8B2-CF10-FB6A87885A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50606"/>
            <a:ext cx="12192000" cy="88516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436C11-B378-7BC1-94CD-A85923228F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Educational</a:t>
            </a:r>
            <a:r>
              <a:rPr lang="nl-BE" dirty="0"/>
              <a:t> game 2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202D67-F2E4-425F-72B5-3D2B980268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Nigel </a:t>
            </a:r>
            <a:r>
              <a:rPr lang="nl-BE" dirty="0" err="1"/>
              <a:t>Belderbos</a:t>
            </a:r>
            <a:endParaRPr lang="nl-BE" dirty="0"/>
          </a:p>
          <a:p>
            <a:r>
              <a:rPr lang="nl-BE" dirty="0"/>
              <a:t>Sam De </a:t>
            </a:r>
            <a:r>
              <a:rPr lang="nl-BE" dirty="0" err="1"/>
              <a:t>Wispelaere</a:t>
            </a:r>
            <a:endParaRPr lang="nl-BE" dirty="0"/>
          </a:p>
          <a:p>
            <a:r>
              <a:rPr lang="nl-BE" dirty="0"/>
              <a:t>Nikita </a:t>
            </a:r>
            <a:r>
              <a:rPr lang="nl-BE" dirty="0" err="1"/>
              <a:t>Vandecasteele</a:t>
            </a:r>
            <a:endParaRPr lang="nl-BE" dirty="0"/>
          </a:p>
          <a:p>
            <a:r>
              <a:rPr lang="nl-BE" dirty="0"/>
              <a:t>Colin Bossuyt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333118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6809AD-B889-B5CF-1C17-A8B56879B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659" y="581822"/>
            <a:ext cx="8534400" cy="1507067"/>
          </a:xfrm>
        </p:spPr>
        <p:txBody>
          <a:bodyPr/>
          <a:lstStyle/>
          <a:p>
            <a:r>
              <a:rPr lang="nl-BE" dirty="0"/>
              <a:t>Wie deed wat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E65D1132-9760-E783-2E32-59DA111E7CF8}"/>
              </a:ext>
            </a:extLst>
          </p:cNvPr>
          <p:cNvSpPr txBox="1"/>
          <p:nvPr/>
        </p:nvSpPr>
        <p:spPr>
          <a:xfrm>
            <a:off x="1185770" y="2469751"/>
            <a:ext cx="204575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Nigel </a:t>
            </a:r>
            <a:r>
              <a:rPr lang="nl-BE" dirty="0" err="1"/>
              <a:t>Belderbos</a:t>
            </a:r>
            <a:endParaRPr lang="nl-B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1600" dirty="0">
                <a:solidFill>
                  <a:schemeClr val="bg2">
                    <a:lumMod val="50000"/>
                  </a:schemeClr>
                </a:solidFill>
              </a:rPr>
              <a:t>Programmeren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1600" dirty="0">
                <a:solidFill>
                  <a:schemeClr val="bg2">
                    <a:lumMod val="50000"/>
                  </a:schemeClr>
                </a:solidFill>
              </a:rPr>
              <a:t>documentatie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52B1FD73-9892-6888-4CA5-99336E02F69E}"/>
              </a:ext>
            </a:extLst>
          </p:cNvPr>
          <p:cNvSpPr txBox="1"/>
          <p:nvPr/>
        </p:nvSpPr>
        <p:spPr>
          <a:xfrm>
            <a:off x="1185770" y="4095840"/>
            <a:ext cx="3303639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dirty="0"/>
              <a:t>Sam De </a:t>
            </a:r>
            <a:r>
              <a:rPr lang="nl-BE" dirty="0" err="1"/>
              <a:t>Wispelaere</a:t>
            </a:r>
            <a:endParaRPr lang="nl-B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1600" dirty="0">
                <a:solidFill>
                  <a:schemeClr val="bg2">
                    <a:lumMod val="50000"/>
                  </a:schemeClr>
                </a:solidFill>
              </a:rPr>
              <a:t>Programmeren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1600" dirty="0">
                <a:solidFill>
                  <a:schemeClr val="bg2">
                    <a:lumMod val="50000"/>
                  </a:schemeClr>
                </a:solidFill>
              </a:rPr>
              <a:t>documentatie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1600" dirty="0">
                <a:solidFill>
                  <a:schemeClr val="bg2">
                    <a:lumMod val="50000"/>
                  </a:schemeClr>
                </a:solidFill>
              </a:rPr>
              <a:t>Educatieve video’s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BCD26A11-4BC7-C628-01EE-3646A9D2F065}"/>
              </a:ext>
            </a:extLst>
          </p:cNvPr>
          <p:cNvSpPr txBox="1"/>
          <p:nvPr/>
        </p:nvSpPr>
        <p:spPr>
          <a:xfrm>
            <a:off x="5760719" y="2469751"/>
            <a:ext cx="285823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dirty="0"/>
              <a:t>Nikita Vandecasteele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1600" dirty="0">
                <a:solidFill>
                  <a:schemeClr val="bg2">
                    <a:lumMod val="50000"/>
                  </a:schemeClr>
                </a:solidFill>
              </a:rPr>
              <a:t>Programmeren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1600" dirty="0">
                <a:solidFill>
                  <a:schemeClr val="bg2">
                    <a:lumMod val="50000"/>
                  </a:schemeClr>
                </a:solidFill>
              </a:rPr>
              <a:t>documentatie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1600" dirty="0">
                <a:solidFill>
                  <a:schemeClr val="bg2">
                    <a:lumMod val="50000"/>
                  </a:schemeClr>
                </a:solidFill>
              </a:rPr>
              <a:t>Sprites tekenen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E0BDE6A6-CCB6-4FA7-A85C-D8DA92BC92BD}"/>
              </a:ext>
            </a:extLst>
          </p:cNvPr>
          <p:cNvSpPr txBox="1"/>
          <p:nvPr/>
        </p:nvSpPr>
        <p:spPr>
          <a:xfrm>
            <a:off x="5760719" y="4095840"/>
            <a:ext cx="2252079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dirty="0"/>
              <a:t>Colin </a:t>
            </a:r>
            <a:r>
              <a:rPr lang="nl-BE" dirty="0" err="1"/>
              <a:t>Bossuyt</a:t>
            </a:r>
            <a:endParaRPr lang="nl-B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1600" dirty="0">
                <a:solidFill>
                  <a:schemeClr val="bg2">
                    <a:lumMod val="50000"/>
                  </a:schemeClr>
                </a:solidFill>
              </a:rPr>
              <a:t>Programmeren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1600" dirty="0">
                <a:solidFill>
                  <a:schemeClr val="bg2">
                    <a:lumMod val="50000"/>
                  </a:schemeClr>
                </a:solidFill>
              </a:rPr>
              <a:t>documentatie</a:t>
            </a:r>
          </a:p>
        </p:txBody>
      </p:sp>
    </p:spTree>
    <p:extLst>
      <p:ext uri="{BB962C8B-B14F-4D97-AF65-F5344CB8AC3E}">
        <p14:creationId xmlns:p14="http://schemas.microsoft.com/office/powerpoint/2010/main" val="2994098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A667D-1BB1-54CD-0578-C996FBB89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Het game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9119C-0F27-2DD4-07E7-1654D2302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3" y="2691442"/>
            <a:ext cx="8088128" cy="3302958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2">
                    <a:lumMod val="50000"/>
                  </a:schemeClr>
                </a:solidFill>
              </a:rPr>
              <a:t>voorlichting geven over de grondbeginselen van klimaatverandering.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2">
                    <a:lumMod val="50000"/>
                  </a:schemeClr>
                </a:solidFill>
              </a:rPr>
              <a:t>Doelgroep: 6-10 jaar.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2">
                    <a:lumMod val="50000"/>
                  </a:schemeClr>
                </a:solidFill>
              </a:rPr>
              <a:t>Minigames=&gt; les geven over kwesties van klimaatverandering.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2">
                    <a:lumMod val="50000"/>
                  </a:schemeClr>
                </a:solidFill>
              </a:rPr>
              <a:t>Spelers pakken milieuproblemen aan door middel van gameplay.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2">
                    <a:lumMod val="50000"/>
                  </a:schemeClr>
                </a:solidFill>
              </a:rPr>
              <a:t>Educatieve video per minigame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2">
                    <a:lumMod val="50000"/>
                  </a:schemeClr>
                </a:solidFill>
              </a:rPr>
              <a:t>3 thema's: zee, bos, industrieel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2">
                    <a:lumMod val="50000"/>
                  </a:schemeClr>
                </a:solidFill>
              </a:rPr>
              <a:t>Gemaakt in </a:t>
            </a:r>
            <a:r>
              <a:rPr lang="nl-NL" dirty="0" err="1">
                <a:solidFill>
                  <a:schemeClr val="bg2">
                    <a:lumMod val="50000"/>
                  </a:schemeClr>
                </a:solidFill>
              </a:rPr>
              <a:t>Godot</a:t>
            </a:r>
            <a:endParaRPr lang="LID4096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0488BDF6-FEE7-6372-211A-8D43D4437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2526" y="296285"/>
            <a:ext cx="4255102" cy="2395157"/>
          </a:xfrm>
          <a:prstGeom prst="snip2DiagRect">
            <a:avLst>
              <a:gd name="adj1" fmla="val 13793"/>
              <a:gd name="adj2" fmla="val 0"/>
            </a:avLst>
          </a:prstGeom>
          <a:ln w="57150"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3093899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8FEE08-1C14-0492-EEA1-9191E9637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74" y="508264"/>
            <a:ext cx="8534400" cy="1507067"/>
          </a:xfrm>
        </p:spPr>
        <p:txBody>
          <a:bodyPr/>
          <a:lstStyle/>
          <a:p>
            <a:r>
              <a:rPr lang="nl-BE" dirty="0"/>
              <a:t>De zee</a:t>
            </a:r>
          </a:p>
        </p:txBody>
      </p:sp>
      <p:pic>
        <p:nvPicPr>
          <p:cNvPr id="3" name="Tijdelijke aanduiding voor afbeelding 9">
            <a:extLst>
              <a:ext uri="{FF2B5EF4-FFF2-40B4-BE49-F238E27FC236}">
                <a16:creationId xmlns:a16="http://schemas.microsoft.com/office/drawing/2014/main" id="{89DB1813-97D5-B451-68A7-08A9870C9E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4" t="430" r="5136" b="-430"/>
          <a:stretch/>
        </p:blipFill>
        <p:spPr>
          <a:xfrm>
            <a:off x="727074" y="3611785"/>
            <a:ext cx="3364229" cy="2625458"/>
          </a:xfrm>
          <a:prstGeom prst="snip2DiagRect">
            <a:avLst>
              <a:gd name="adj1" fmla="val 10815"/>
              <a:gd name="adj2" fmla="val 0"/>
            </a:avLst>
          </a:prstGeom>
          <a:ln w="76200"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E36D0031-4E64-8785-6332-B65D206A480D}"/>
              </a:ext>
            </a:extLst>
          </p:cNvPr>
          <p:cNvSpPr txBox="1"/>
          <p:nvPr/>
        </p:nvSpPr>
        <p:spPr>
          <a:xfrm>
            <a:off x="727075" y="1840115"/>
            <a:ext cx="361478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Plastic catch</a:t>
            </a:r>
          </a:p>
          <a:p>
            <a:pPr marL="285750" indent="-285750">
              <a:buFont typeface="Wingdings 3" panose="05040102010807070707" pitchFamily="18" charset="2"/>
              <a:buChar char=""/>
            </a:pPr>
            <a:r>
              <a:rPr lang="nl-NL" sz="1400" dirty="0">
                <a:solidFill>
                  <a:schemeClr val="bg2">
                    <a:lumMod val="50000"/>
                  </a:schemeClr>
                </a:solidFill>
              </a:rPr>
              <a:t>Doel: Plastic uit de oceaan verwijderen.</a:t>
            </a:r>
          </a:p>
          <a:p>
            <a:pPr marL="285750" indent="-285750">
              <a:buFont typeface="Wingdings 3" panose="05040102010807070707" pitchFamily="18" charset="2"/>
              <a:buChar char=""/>
            </a:pPr>
            <a:r>
              <a:rPr lang="nl-NL" sz="1400" dirty="0">
                <a:solidFill>
                  <a:schemeClr val="bg2">
                    <a:lumMod val="50000"/>
                  </a:schemeClr>
                </a:solidFill>
              </a:rPr>
              <a:t>Probleem: Plasticvervuiling schaadt het leven in zee en ecosystemen.</a:t>
            </a:r>
            <a:endParaRPr lang="nl-BE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C0FEAB2B-3323-CE38-DC63-C87ACA2FF9B9}"/>
              </a:ext>
            </a:extLst>
          </p:cNvPr>
          <p:cNvSpPr txBox="1"/>
          <p:nvPr/>
        </p:nvSpPr>
        <p:spPr>
          <a:xfrm>
            <a:off x="4485918" y="1840115"/>
            <a:ext cx="361478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/>
              <a:t>oilcleanup</a:t>
            </a:r>
            <a:endParaRPr lang="en-US" sz="1800" dirty="0"/>
          </a:p>
          <a:p>
            <a:pPr>
              <a:buFont typeface="Wingdings 3" panose="05040102010807070707" pitchFamily="18" charset="2"/>
              <a:buChar char=""/>
            </a:pPr>
            <a:r>
              <a:rPr lang="nl-NL" sz="1400" dirty="0">
                <a:solidFill>
                  <a:schemeClr val="bg2">
                    <a:lumMod val="50000"/>
                  </a:schemeClr>
                </a:solidFill>
              </a:rPr>
              <a:t>Doel: Olie uit de oceaan verwijderen met behulp van speciale spons.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nl-NL" sz="1400" dirty="0">
                <a:solidFill>
                  <a:schemeClr val="bg2">
                    <a:lumMod val="50000"/>
                  </a:schemeClr>
                </a:solidFill>
              </a:rPr>
              <a:t>Probleem: Olievervuiling schaadt het leven in zee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7" name="Tijdelijke aanduiding voor afbeelding 13">
            <a:extLst>
              <a:ext uri="{FF2B5EF4-FFF2-40B4-BE49-F238E27FC236}">
                <a16:creationId xmlns:a16="http://schemas.microsoft.com/office/drawing/2014/main" id="{18566DB0-8CB2-027F-B830-F99CCCC4ED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9" t="480" r="14033" b="564"/>
          <a:stretch/>
        </p:blipFill>
        <p:spPr>
          <a:xfrm>
            <a:off x="4485918" y="3595259"/>
            <a:ext cx="3364229" cy="2641984"/>
          </a:xfrm>
          <a:prstGeom prst="snip2DiagRect">
            <a:avLst>
              <a:gd name="adj1" fmla="val 10815"/>
              <a:gd name="adj2" fmla="val 0"/>
            </a:avLst>
          </a:prstGeom>
          <a:ln w="76200"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447A7004-1080-600F-064E-213F1A9EBBF8}"/>
              </a:ext>
            </a:extLst>
          </p:cNvPr>
          <p:cNvSpPr txBox="1"/>
          <p:nvPr/>
        </p:nvSpPr>
        <p:spPr>
          <a:xfrm>
            <a:off x="8284926" y="1843766"/>
            <a:ext cx="3180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/>
              <a:t>Freefish</a:t>
            </a:r>
            <a:endParaRPr lang="nl-BE" dirty="0"/>
          </a:p>
          <a:p>
            <a:pPr>
              <a:buFont typeface="Wingdings 3" panose="05040102010807070707" pitchFamily="18" charset="2"/>
              <a:buChar char=""/>
            </a:pPr>
            <a:r>
              <a:rPr lang="nl-NL" sz="1400" dirty="0">
                <a:solidFill>
                  <a:schemeClr val="bg2">
                    <a:lumMod val="50000"/>
                  </a:schemeClr>
                </a:solidFill>
              </a:rPr>
              <a:t>Doel: bevrijd de vissen uit de vis netten door ze kapot te knippen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nl-NL" sz="1400" dirty="0">
                <a:solidFill>
                  <a:schemeClr val="bg2">
                    <a:lumMod val="50000"/>
                  </a:schemeClr>
                </a:solidFill>
              </a:rPr>
              <a:t>Probleem: O</a:t>
            </a:r>
            <a:r>
              <a:rPr lang="nl-BE" sz="1400" dirty="0" err="1">
                <a:solidFill>
                  <a:schemeClr val="bg2">
                    <a:lumMod val="50000"/>
                  </a:schemeClr>
                </a:solidFill>
              </a:rPr>
              <a:t>verbevissing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  <a:p>
            <a:endParaRPr lang="nl-BE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6279A1E6-5734-1972-E65F-D304E7E0A4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682" t="814" r="12696" b="1428"/>
          <a:stretch/>
        </p:blipFill>
        <p:spPr>
          <a:xfrm>
            <a:off x="8284926" y="3595259"/>
            <a:ext cx="3273713" cy="2641984"/>
          </a:xfrm>
          <a:prstGeom prst="snip2DiagRect">
            <a:avLst>
              <a:gd name="adj1" fmla="val 10986"/>
              <a:gd name="adj2" fmla="val 0"/>
            </a:avLst>
          </a:prstGeom>
          <a:ln w="76200"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113211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473856-F2B7-903F-8C66-5CD2DD33E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835" y="481389"/>
            <a:ext cx="8534400" cy="1507067"/>
          </a:xfrm>
        </p:spPr>
        <p:txBody>
          <a:bodyPr/>
          <a:lstStyle/>
          <a:p>
            <a:r>
              <a:rPr lang="nl-BE" dirty="0"/>
              <a:t>Het bos</a:t>
            </a:r>
          </a:p>
        </p:txBody>
      </p:sp>
      <p:pic>
        <p:nvPicPr>
          <p:cNvPr id="3" name="Picture 2" descr="flappy image">
            <a:extLst>
              <a:ext uri="{FF2B5EF4-FFF2-40B4-BE49-F238E27FC236}">
                <a16:creationId xmlns:a16="http://schemas.microsoft.com/office/drawing/2014/main" id="{6C4CCE83-6D88-57D7-094B-233A5AD651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83" t="2216" r="2412" b="4099"/>
          <a:stretch/>
        </p:blipFill>
        <p:spPr bwMode="auto">
          <a:xfrm>
            <a:off x="1006993" y="3427962"/>
            <a:ext cx="3149503" cy="2499312"/>
          </a:xfrm>
          <a:custGeom>
            <a:avLst/>
            <a:gdLst/>
            <a:ahLst/>
            <a:cxnLst/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  <a:noFill/>
          <a:ln w="76200"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99C70B73-C9AE-F2C0-7CB8-FF1622D31D96}"/>
              </a:ext>
            </a:extLst>
          </p:cNvPr>
          <p:cNvSpPr txBox="1"/>
          <p:nvPr/>
        </p:nvSpPr>
        <p:spPr>
          <a:xfrm>
            <a:off x="1006993" y="1920895"/>
            <a:ext cx="340010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flappytree</a:t>
            </a:r>
            <a:endParaRPr lang="en-US" sz="1800" dirty="0"/>
          </a:p>
          <a:p>
            <a:pPr>
              <a:buFont typeface="Wingdings 3" panose="05040102010807070707" pitchFamily="18" charset="2"/>
              <a:buChar char=""/>
            </a:pPr>
            <a:r>
              <a:rPr lang="nl-NL" sz="1400" dirty="0">
                <a:solidFill>
                  <a:schemeClr val="bg2">
                    <a:lumMod val="50000"/>
                  </a:schemeClr>
                </a:solidFill>
              </a:rPr>
              <a:t>Doel: Navigeer een vogel door een brandend bos.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nl-NL" sz="1400" dirty="0">
                <a:solidFill>
                  <a:schemeClr val="bg2">
                    <a:lumMod val="50000"/>
                  </a:schemeClr>
                </a:solidFill>
              </a:rPr>
              <a:t>Bewustzijn: illustreert de impact van bosbranden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02534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ABA206-AFA3-2551-E62B-0959901A2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280" y="427254"/>
            <a:ext cx="8534400" cy="1507067"/>
          </a:xfrm>
        </p:spPr>
        <p:txBody>
          <a:bodyPr/>
          <a:lstStyle/>
          <a:p>
            <a:r>
              <a:rPr lang="nl-NL" dirty="0"/>
              <a:t>industrieel</a:t>
            </a:r>
            <a:endParaRPr lang="nl-BE" dirty="0"/>
          </a:p>
        </p:txBody>
      </p:sp>
      <p:pic>
        <p:nvPicPr>
          <p:cNvPr id="3" name="Picture 2" descr="A cartoon of a rainbow&#10;&#10;Description automatically generated">
            <a:extLst>
              <a:ext uri="{FF2B5EF4-FFF2-40B4-BE49-F238E27FC236}">
                <a16:creationId xmlns:a16="http://schemas.microsoft.com/office/drawing/2014/main" id="{C5A75148-47F7-57C1-E93B-02BF8456B8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8" r="23309" b="1"/>
          <a:stretch/>
        </p:blipFill>
        <p:spPr bwMode="auto">
          <a:xfrm>
            <a:off x="613281" y="3675335"/>
            <a:ext cx="3056118" cy="2425206"/>
          </a:xfrm>
          <a:custGeom>
            <a:avLst/>
            <a:gdLst/>
            <a:ahLst/>
            <a:cxnLst/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  <a:noFill/>
          <a:ln w="76200"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factory wrecking image">
            <a:extLst>
              <a:ext uri="{FF2B5EF4-FFF2-40B4-BE49-F238E27FC236}">
                <a16:creationId xmlns:a16="http://schemas.microsoft.com/office/drawing/2014/main" id="{BC3BD5D8-08C3-2F22-E3BD-6883A3DD08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5" r="12416" b="-2"/>
          <a:stretch/>
        </p:blipFill>
        <p:spPr bwMode="auto">
          <a:xfrm>
            <a:off x="4880480" y="3675334"/>
            <a:ext cx="3056119" cy="2425207"/>
          </a:xfrm>
          <a:custGeom>
            <a:avLst/>
            <a:gdLst/>
            <a:ahLst/>
            <a:cxnLst/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  <a:noFill/>
          <a:ln w="76200"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6E948EB5-E120-945F-0FBE-E778425477CB}"/>
              </a:ext>
            </a:extLst>
          </p:cNvPr>
          <p:cNvSpPr txBox="1"/>
          <p:nvPr/>
        </p:nvSpPr>
        <p:spPr>
          <a:xfrm>
            <a:off x="613280" y="1934321"/>
            <a:ext cx="4171097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/>
              <a:t>Stacking turbine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nl-NL" sz="1400" dirty="0">
                <a:solidFill>
                  <a:schemeClr val="bg2">
                    <a:lumMod val="50000"/>
                  </a:schemeClr>
                </a:solidFill>
              </a:rPr>
              <a:t>Doel: Bouw windmolens om de CO2-uitstoot tegen te gaan.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nl-NL" sz="1400" dirty="0">
                <a:solidFill>
                  <a:schemeClr val="bg2">
                    <a:lumMod val="50000"/>
                  </a:schemeClr>
                </a:solidFill>
              </a:rPr>
              <a:t>Voordelen: Hernieuwbare energiebron, schone energieproductie, energieonafhankelijkheid</a:t>
            </a:r>
            <a:endParaRPr lang="nl-BE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B2018D58-B8F2-F609-A976-D41428DED634}"/>
              </a:ext>
            </a:extLst>
          </p:cNvPr>
          <p:cNvSpPr txBox="1"/>
          <p:nvPr/>
        </p:nvSpPr>
        <p:spPr>
          <a:xfrm>
            <a:off x="4880480" y="1934321"/>
            <a:ext cx="2993922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factory 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nl-NL" sz="1400" dirty="0">
                <a:solidFill>
                  <a:schemeClr val="bg2">
                    <a:lumMod val="50000"/>
                  </a:schemeClr>
                </a:solidFill>
              </a:rPr>
              <a:t>Doel: Vernietig fabrieken die koolstof uitstoten.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nl-NL" sz="1400" dirty="0">
                <a:solidFill>
                  <a:schemeClr val="bg2">
                    <a:lumMod val="50000"/>
                  </a:schemeClr>
                </a:solidFill>
              </a:rPr>
              <a:t>Bewustzijn: Fabrieken dragen bij aan de CO2-uitstoot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5434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D92445-1110-68FD-8531-2E9B9A418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514" y="387280"/>
            <a:ext cx="8534400" cy="1507067"/>
          </a:xfrm>
        </p:spPr>
        <p:txBody>
          <a:bodyPr/>
          <a:lstStyle/>
          <a:p>
            <a:r>
              <a:rPr lang="nl-BE" dirty="0"/>
              <a:t>extra minigames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54EE02BD-8D29-001A-2540-3A7F3FA43013}"/>
              </a:ext>
            </a:extLst>
          </p:cNvPr>
          <p:cNvSpPr txBox="1"/>
          <p:nvPr/>
        </p:nvSpPr>
        <p:spPr>
          <a:xfrm>
            <a:off x="666514" y="2017579"/>
            <a:ext cx="356860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Memory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nl-NL" sz="1400" dirty="0">
                <a:solidFill>
                  <a:schemeClr val="bg2">
                    <a:lumMod val="50000"/>
                  </a:schemeClr>
                </a:solidFill>
              </a:rPr>
              <a:t>Doel: vind 2 dezelfde tekens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nl-NL" sz="1400" dirty="0">
                <a:solidFill>
                  <a:schemeClr val="bg2">
                    <a:lumMod val="50000"/>
                  </a:schemeClr>
                </a:solidFill>
              </a:rPr>
              <a:t>Kan voor elk thema gebruikt worden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endParaRPr lang="nl-BE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7DF5930B-E04F-39FB-19DB-BBDE8F4FF0F8}"/>
              </a:ext>
            </a:extLst>
          </p:cNvPr>
          <p:cNvSpPr txBox="1"/>
          <p:nvPr/>
        </p:nvSpPr>
        <p:spPr>
          <a:xfrm>
            <a:off x="4235120" y="2017579"/>
            <a:ext cx="6105832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dirty="0" err="1"/>
              <a:t>Choose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correct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nl-NL" sz="1400" dirty="0">
                <a:solidFill>
                  <a:schemeClr val="bg2">
                    <a:lumMod val="50000"/>
                  </a:schemeClr>
                </a:solidFill>
              </a:rPr>
              <a:t>Doel: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nl-NL" sz="1400" dirty="0">
                <a:solidFill>
                  <a:schemeClr val="bg2">
                    <a:lumMod val="50000"/>
                  </a:schemeClr>
                </a:solidFill>
              </a:rPr>
              <a:t>Kan voor elk thema gebruikt worden</a:t>
            </a:r>
            <a:endParaRPr lang="nl-BE" sz="1400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20ECFEFD-8ED0-77D8-F3D8-A80C7CEFCC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093" t="54116" r="-25" b="952"/>
          <a:stretch/>
        </p:blipFill>
        <p:spPr>
          <a:xfrm>
            <a:off x="7878084" y="224101"/>
            <a:ext cx="3490127" cy="1964559"/>
          </a:xfrm>
          <a:prstGeom prst="snip2DiagRect">
            <a:avLst>
              <a:gd name="adj1" fmla="val 13793"/>
              <a:gd name="adj2" fmla="val 0"/>
            </a:avLst>
          </a:prstGeom>
          <a:ln w="57150"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71DCA834-DA93-E3E5-46AB-5D9AEC651458}"/>
              </a:ext>
            </a:extLst>
          </p:cNvPr>
          <p:cNvCxnSpPr>
            <a:cxnSpLocks/>
          </p:cNvCxnSpPr>
          <p:nvPr/>
        </p:nvCxnSpPr>
        <p:spPr>
          <a:xfrm>
            <a:off x="9792928" y="2006434"/>
            <a:ext cx="3946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169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F0A556-C1C6-38CE-201D-DED438F2D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219" y="605556"/>
            <a:ext cx="8534400" cy="1507067"/>
          </a:xfrm>
        </p:spPr>
        <p:txBody>
          <a:bodyPr/>
          <a:lstStyle/>
          <a:p>
            <a:r>
              <a:rPr lang="nl-NL" dirty="0"/>
              <a:t>Educatieve video’s</a:t>
            </a:r>
            <a:endParaRPr lang="nl-BE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46EFFAEC-17B8-CED3-50E0-762CC5CB98C9}"/>
              </a:ext>
            </a:extLst>
          </p:cNvPr>
          <p:cNvSpPr txBox="1"/>
          <p:nvPr/>
        </p:nvSpPr>
        <p:spPr>
          <a:xfrm>
            <a:off x="1028790" y="2489528"/>
            <a:ext cx="3400290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>
                <a:solidFill>
                  <a:schemeClr val="bg2">
                    <a:lumMod val="50000"/>
                  </a:schemeClr>
                </a:solidFill>
              </a:rPr>
              <a:t>Ai </a:t>
            </a:r>
            <a:r>
              <a:rPr lang="nl-BE" sz="1900" dirty="0">
                <a:solidFill>
                  <a:schemeClr val="bg2">
                    <a:lumMod val="50000"/>
                  </a:schemeClr>
                </a:solidFill>
              </a:rPr>
              <a:t>tekst </a:t>
            </a:r>
            <a:r>
              <a:rPr lang="nl-BE" sz="1900" dirty="0" err="1">
                <a:solidFill>
                  <a:schemeClr val="bg2">
                    <a:lumMod val="50000"/>
                  </a:schemeClr>
                </a:solidFill>
              </a:rPr>
              <a:t>to</a:t>
            </a:r>
            <a:r>
              <a:rPr lang="nl-BE" sz="1900" dirty="0">
                <a:solidFill>
                  <a:schemeClr val="bg2">
                    <a:lumMod val="50000"/>
                  </a:schemeClr>
                </a:solidFill>
              </a:rPr>
              <a:t> speech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900" dirty="0">
                <a:solidFill>
                  <a:schemeClr val="bg2">
                    <a:lumMod val="50000"/>
                  </a:schemeClr>
                </a:solidFill>
              </a:rPr>
              <a:t>Diavoorstelling van foto's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900" dirty="0">
                <a:solidFill>
                  <a:schemeClr val="bg2">
                    <a:lumMod val="50000"/>
                  </a:schemeClr>
                </a:solidFill>
              </a:rPr>
              <a:t>1 – 1.30 min</a:t>
            </a:r>
          </a:p>
        </p:txBody>
      </p:sp>
    </p:spTree>
    <p:extLst>
      <p:ext uri="{BB962C8B-B14F-4D97-AF65-F5344CB8AC3E}">
        <p14:creationId xmlns:p14="http://schemas.microsoft.com/office/powerpoint/2010/main" val="2631689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8E974-47D8-5491-8701-03630A55E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uitbreidingen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F6C26-BD4F-0C84-333E-3978FA795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3" y="3263900"/>
            <a:ext cx="8535988" cy="18796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>
                <a:solidFill>
                  <a:schemeClr val="bg2">
                    <a:lumMod val="50000"/>
                  </a:schemeClr>
                </a:solidFill>
              </a:rPr>
              <a:t>Info integreren.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>
                <a:solidFill>
                  <a:schemeClr val="bg2">
                    <a:lumMod val="50000"/>
                  </a:schemeClr>
                </a:solidFill>
              </a:rPr>
              <a:t>Voor elke thema 3 minigames</a:t>
            </a:r>
          </a:p>
        </p:txBody>
      </p:sp>
    </p:spTree>
    <p:extLst>
      <p:ext uri="{BB962C8B-B14F-4D97-AF65-F5344CB8AC3E}">
        <p14:creationId xmlns:p14="http://schemas.microsoft.com/office/powerpoint/2010/main" val="124900827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Gro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658</TotalTime>
  <Words>260</Words>
  <Application>Microsoft Office PowerPoint</Application>
  <PresentationFormat>Breedbeeld</PresentationFormat>
  <Paragraphs>64</Paragraphs>
  <Slides>9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Slice</vt:lpstr>
      <vt:lpstr>Educational game 2</vt:lpstr>
      <vt:lpstr>Wie deed wat</vt:lpstr>
      <vt:lpstr>Het game</vt:lpstr>
      <vt:lpstr>De zee</vt:lpstr>
      <vt:lpstr>Het bos</vt:lpstr>
      <vt:lpstr>industrieel</vt:lpstr>
      <vt:lpstr>extra minigames</vt:lpstr>
      <vt:lpstr>Educatieve video’s</vt:lpstr>
      <vt:lpstr>uitbreidingen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Educational game 2</dc:title>
  <dc:creator>colin bossuyt</dc:creator>
  <cp:lastModifiedBy>Nikita Vandecasteele</cp:lastModifiedBy>
  <cp:revision>9</cp:revision>
  <dcterms:created xsi:type="dcterms:W3CDTF">2024-04-25T21:13:58Z</dcterms:created>
  <dcterms:modified xsi:type="dcterms:W3CDTF">2024-05-13T07:05:39Z</dcterms:modified>
</cp:coreProperties>
</file>