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5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22/05/2024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nSpc>
                <a:spcPct val="100000"/>
              </a:lnSpc>
            </a:pPr>
            <a:r>
              <a:rPr lang="nl-BE" dirty="0" err="1"/>
              <a:t>Educational</a:t>
            </a:r>
            <a:r>
              <a:rPr lang="nl-BE" dirty="0"/>
              <a:t> Game 2</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Red het klimaat</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Dit internationaal project is een digitale game met als centraal thema de klimaatveranderingen.</a:t>
            </a:r>
            <a:br>
              <a:rPr lang="nl-BE" sz="3000" dirty="0">
                <a:solidFill>
                  <a:schemeClr val="accent6">
                    <a:lumMod val="60000"/>
                    <a:lumOff val="40000"/>
                  </a:schemeClr>
                </a:solidFill>
              </a:rPr>
            </a:br>
            <a:r>
              <a:rPr lang="nl-BE" sz="3000" dirty="0">
                <a:solidFill>
                  <a:schemeClr val="accent6">
                    <a:lumMod val="60000"/>
                    <a:lumOff val="40000"/>
                  </a:schemeClr>
                </a:solidFill>
              </a:rPr>
              <a:t>Zo willen we kinderen tussen de 6 en 10 jaar op een innovatieve manier hiervan bewust maken.</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Het doel van het spel is om de problemen die zich voordoen op de wereldkaart op te lossen. </a:t>
            </a:r>
            <a:br>
              <a:rPr lang="nl-BE" sz="3000" dirty="0">
                <a:solidFill>
                  <a:schemeClr val="accent6">
                    <a:lumMod val="60000"/>
                    <a:lumOff val="40000"/>
                  </a:schemeClr>
                </a:solidFill>
              </a:rPr>
            </a:br>
            <a:r>
              <a:rPr lang="nl-BE" sz="3000" dirty="0">
                <a:solidFill>
                  <a:schemeClr val="accent6">
                    <a:lumMod val="60000"/>
                    <a:lumOff val="40000"/>
                  </a:schemeClr>
                </a:solidFill>
              </a:rPr>
              <a:t>De speler wordt kort ingelicht door behulp van tekst en spraak over het specifieke geval voordat men de minigame kan spelen.</a:t>
            </a:r>
            <a:br>
              <a:rPr lang="nl-BE" sz="3000" dirty="0">
                <a:solidFill>
                  <a:schemeClr val="accent6">
                    <a:lumMod val="60000"/>
                    <a:lumOff val="40000"/>
                  </a:schemeClr>
                </a:solidFill>
              </a:rPr>
            </a:br>
            <a:r>
              <a:rPr lang="nl-BE" sz="3000" dirty="0">
                <a:solidFill>
                  <a:schemeClr val="accent6">
                    <a:lumMod val="60000"/>
                    <a:lumOff val="40000"/>
                  </a:schemeClr>
                </a:solidFill>
              </a:rPr>
              <a:t>Dit kan zowel in het Nederlands als in het Engels beluisterd worden. </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Het spel is gemaakt met de open-</a:t>
            </a:r>
            <a:r>
              <a:rPr lang="nl-BE" sz="3000" dirty="0" err="1">
                <a:solidFill>
                  <a:schemeClr val="accent6">
                    <a:lumMod val="60000"/>
                    <a:lumOff val="40000"/>
                  </a:schemeClr>
                </a:solidFill>
              </a:rPr>
              <a:t>soure</a:t>
            </a:r>
            <a:r>
              <a:rPr lang="nl-BE" sz="3000" dirty="0">
                <a:solidFill>
                  <a:schemeClr val="accent6">
                    <a:lumMod val="60000"/>
                    <a:lumOff val="40000"/>
                  </a:schemeClr>
                </a:solidFill>
              </a:rPr>
              <a:t> </a:t>
            </a:r>
            <a:r>
              <a:rPr lang="nl-BE" sz="3000" dirty="0" err="1">
                <a:solidFill>
                  <a:schemeClr val="accent6">
                    <a:lumMod val="60000"/>
                    <a:lumOff val="40000"/>
                  </a:schemeClr>
                </a:solidFill>
              </a:rPr>
              <a:t>Godot</a:t>
            </a:r>
            <a:r>
              <a:rPr lang="nl-BE" sz="3000" dirty="0">
                <a:solidFill>
                  <a:schemeClr val="accent6">
                    <a:lumMod val="60000"/>
                    <a:lumOff val="40000"/>
                  </a:schemeClr>
                </a:solidFill>
              </a:rPr>
              <a:t> Engine en de gebruikte programmeertaal is C#.</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5399042" cy="2400657"/>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Colin Bossuyt, 2 EO-ICT</a:t>
            </a:r>
          </a:p>
          <a:p>
            <a:pPr marL="457200" indent="-457200">
              <a:buFont typeface="Arial" panose="020B0604020202020204" pitchFamily="34" charset="0"/>
              <a:buChar char="•"/>
            </a:pPr>
            <a:r>
              <a:rPr lang="nl-BE" sz="3000" dirty="0"/>
              <a:t>Nikita </a:t>
            </a:r>
            <a:r>
              <a:rPr lang="nl-BE" sz="3000" dirty="0" err="1"/>
              <a:t>Vandecasteele</a:t>
            </a:r>
            <a:r>
              <a:rPr lang="nl-BE" sz="3000" dirty="0"/>
              <a:t>, 2 EO-ICT</a:t>
            </a:r>
          </a:p>
          <a:p>
            <a:pPr marL="457200" indent="-457200">
              <a:buFont typeface="Arial" panose="020B0604020202020204" pitchFamily="34" charset="0"/>
              <a:buChar char="•"/>
            </a:pPr>
            <a:r>
              <a:rPr lang="nl-BE" sz="3000" dirty="0"/>
              <a:t>Nigel </a:t>
            </a:r>
            <a:r>
              <a:rPr lang="nl-BE" sz="3000" dirty="0" err="1"/>
              <a:t>Belderbos</a:t>
            </a:r>
            <a:r>
              <a:rPr lang="nl-BE" sz="3000" dirty="0"/>
              <a:t>, 1 EO-ICT</a:t>
            </a:r>
          </a:p>
          <a:p>
            <a:pPr marL="457200" indent="-457200">
              <a:buFont typeface="Arial" panose="020B0604020202020204" pitchFamily="34" charset="0"/>
              <a:buChar char="•"/>
            </a:pPr>
            <a:r>
              <a:rPr lang="nl-BE" sz="3000" dirty="0"/>
              <a:t>Sam De </a:t>
            </a:r>
            <a:r>
              <a:rPr lang="nl-BE" sz="3000" dirty="0" err="1"/>
              <a:t>Wispelaere</a:t>
            </a:r>
            <a:r>
              <a:rPr lang="nl-BE" sz="3000" dirty="0"/>
              <a:t>, 1 EO-ICT</a:t>
            </a:r>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068286" y="6930190"/>
            <a:ext cx="14423926" cy="9656512"/>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Picture 4" descr="A qr code with a white background&#10;&#10;Description automatically generated">
            <a:extLst>
              <a:ext uri="{FF2B5EF4-FFF2-40B4-BE49-F238E27FC236}">
                <a16:creationId xmlns:a16="http://schemas.microsoft.com/office/drawing/2014/main" id="{8F05F087-A823-DA12-D8BB-BE8FEA946621}"/>
              </a:ext>
            </a:extLst>
          </p:cNvPr>
          <p:cNvPicPr>
            <a:picLocks noChangeAspect="1"/>
          </p:cNvPicPr>
          <p:nvPr/>
        </p:nvPicPr>
        <p:blipFill>
          <a:blip r:embed="rId3"/>
          <a:stretch>
            <a:fillRect/>
          </a:stretch>
        </p:blipFill>
        <p:spPr>
          <a:xfrm>
            <a:off x="25861349" y="38394884"/>
            <a:ext cx="3568478" cy="3568478"/>
          </a:xfrm>
          <a:prstGeom prst="rect">
            <a:avLst/>
          </a:prstGeom>
        </p:spPr>
      </p:pic>
      <p:pic>
        <p:nvPicPr>
          <p:cNvPr id="7" name="Picture 6" descr="A fish in the water&#10;&#10;Description automatically generated">
            <a:extLst>
              <a:ext uri="{FF2B5EF4-FFF2-40B4-BE49-F238E27FC236}">
                <a16:creationId xmlns:a16="http://schemas.microsoft.com/office/drawing/2014/main" id="{B98B334E-EAF7-7804-8255-471270A992E2}"/>
              </a:ext>
            </a:extLst>
          </p:cNvPr>
          <p:cNvPicPr>
            <a:picLocks noChangeAspect="1"/>
          </p:cNvPicPr>
          <p:nvPr/>
        </p:nvPicPr>
        <p:blipFill>
          <a:blip r:embed="rId4"/>
          <a:stretch>
            <a:fillRect/>
          </a:stretch>
        </p:blipFill>
        <p:spPr>
          <a:xfrm>
            <a:off x="15110885" y="27261270"/>
            <a:ext cx="14423926" cy="8108170"/>
          </a:xfrm>
          <a:prstGeom prst="rect">
            <a:avLst/>
          </a:prstGeom>
        </p:spPr>
      </p:pic>
      <p:pic>
        <p:nvPicPr>
          <p:cNvPr id="9" name="Picture 8">
            <a:extLst>
              <a:ext uri="{FF2B5EF4-FFF2-40B4-BE49-F238E27FC236}">
                <a16:creationId xmlns:a16="http://schemas.microsoft.com/office/drawing/2014/main" id="{9CAE3CC6-5810-7023-45EE-A998D46BF3E4}"/>
              </a:ext>
            </a:extLst>
          </p:cNvPr>
          <p:cNvPicPr>
            <a:picLocks noChangeAspect="1"/>
          </p:cNvPicPr>
          <p:nvPr/>
        </p:nvPicPr>
        <p:blipFill>
          <a:blip r:embed="rId5"/>
          <a:stretch>
            <a:fillRect/>
          </a:stretch>
        </p:blipFill>
        <p:spPr>
          <a:xfrm>
            <a:off x="15110885" y="17907000"/>
            <a:ext cx="14338727" cy="8033972"/>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242</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Black</vt:lpstr>
      <vt:lpstr>Wingdings</vt:lpstr>
      <vt:lpstr>Kantoorthema</vt:lpstr>
      <vt:lpstr>Educational Game 2  Red het klimaat  Dit internationaal project is een digitale game met als centraal thema de klimaatveranderingen. Zo willen we kinderen tussen de 6 en 10 jaar op een innovatieve manier hiervan bewust maken.  Het doel van het spel is om de problemen die zich voordoen op de wereldkaart op te lossen.  De speler wordt kort ingelicht door behulp van tekst en spraak over het specifieke geval voordat men de minigame kan spelen. Dit kan zowel in het Nederlands als in het Engels beluisterd worden.   Het spel is gemaakt met de open-soure Godot Engine en de gebruikte programmeertaal is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colin bossuyt</cp:lastModifiedBy>
  <cp:revision>3</cp:revision>
  <dcterms:created xsi:type="dcterms:W3CDTF">2023-09-18T11:28:10Z</dcterms:created>
  <dcterms:modified xsi:type="dcterms:W3CDTF">2024-05-21T23:00:14Z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