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29/04/2024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are we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19255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programming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122781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programming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documentation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educational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videos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programming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drawing</a:t>
            </a: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sprites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2">
                    <a:lumMod val="50000"/>
                  </a:schemeClr>
                </a:solidFill>
              </a:rPr>
              <a:t>programming</a:t>
            </a:r>
            <a:endParaRPr lang="nl-BE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Kinderen van 6 tot 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Bevat minigames om les te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4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33A7AD5-7926-1AEA-0FDD-50F28DB3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2" y="285611"/>
            <a:ext cx="4277033" cy="2405831"/>
          </a:xfrm>
          <a:prstGeom prst="snip2DiagRect">
            <a:avLst>
              <a:gd name="adj1" fmla="val 16429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Doelstelling: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oilcleanup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7E95554-1775-B4C9-88C3-A8E8FA530E74}"/>
              </a:ext>
            </a:extLst>
          </p:cNvPr>
          <p:cNvSpPr txBox="1"/>
          <p:nvPr/>
        </p:nvSpPr>
        <p:spPr>
          <a:xfrm>
            <a:off x="727074" y="6349734"/>
            <a:ext cx="6105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/>
              <a:t>Nigel </a:t>
            </a:r>
            <a:r>
              <a:rPr lang="nl-BE" sz="1200" dirty="0" err="1"/>
              <a:t>Belderbos</a:t>
            </a:r>
            <a:endParaRPr lang="nl-BE" sz="12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E48BD8A-18BC-893A-2159-B0A94B7F3BB5}"/>
              </a:ext>
            </a:extLst>
          </p:cNvPr>
          <p:cNvSpPr txBox="1"/>
          <p:nvPr/>
        </p:nvSpPr>
        <p:spPr>
          <a:xfrm>
            <a:off x="8284926" y="6351766"/>
            <a:ext cx="2682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/>
              <a:t>Nigel </a:t>
            </a:r>
            <a:r>
              <a:rPr lang="nl-BE" sz="1200" dirty="0" err="1"/>
              <a:t>Belderbos</a:t>
            </a:r>
            <a:endParaRPr lang="nl-BE" sz="12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5EA9BCB-AA38-3B70-C904-CBA56D3D6AC6}"/>
              </a:ext>
            </a:extLst>
          </p:cNvPr>
          <p:cNvSpPr txBox="1"/>
          <p:nvPr/>
        </p:nvSpPr>
        <p:spPr>
          <a:xfrm>
            <a:off x="4485918" y="6349735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Nikita Vandecasteele</a:t>
            </a:r>
          </a:p>
        </p:txBody>
      </p:sp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7" r="1" b="1"/>
          <a:stretch/>
        </p:blipFill>
        <p:spPr bwMode="auto">
          <a:xfrm>
            <a:off x="673560" y="3877299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605836" y="2386149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6490D02-4253-30A1-7D4D-9896805E1918}"/>
              </a:ext>
            </a:extLst>
          </p:cNvPr>
          <p:cNvSpPr txBox="1"/>
          <p:nvPr/>
        </p:nvSpPr>
        <p:spPr>
          <a:xfrm>
            <a:off x="673560" y="6431460"/>
            <a:ext cx="6105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/>
              <a:t>Nigel </a:t>
            </a:r>
            <a:r>
              <a:rPr lang="nl-BE" sz="1200" dirty="0" err="1"/>
              <a:t>Belderbos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191492" y="3675333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331838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Doelstelling: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 van windmolens: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191492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B85372-12A0-0074-0F1B-FD10FD675388}"/>
              </a:ext>
            </a:extLst>
          </p:cNvPr>
          <p:cNvSpPr txBox="1"/>
          <p:nvPr/>
        </p:nvSpPr>
        <p:spPr>
          <a:xfrm>
            <a:off x="613280" y="6241114"/>
            <a:ext cx="2076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/>
              <a:t>Sam De </a:t>
            </a:r>
            <a:r>
              <a:rPr lang="nl-BE" sz="1200" dirty="0" err="1"/>
              <a:t>Wispelaere</a:t>
            </a:r>
            <a:endParaRPr lang="nl-BE" sz="12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915190-E7DE-057B-0969-7B8A037010CD}"/>
              </a:ext>
            </a:extLst>
          </p:cNvPr>
          <p:cNvSpPr txBox="1"/>
          <p:nvPr/>
        </p:nvSpPr>
        <p:spPr>
          <a:xfrm>
            <a:off x="4194695" y="6241114"/>
            <a:ext cx="1450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/>
              <a:t>Colin </a:t>
            </a:r>
            <a:r>
              <a:rPr lang="nl-BE" sz="1200" dirty="0" err="1"/>
              <a:t>Bossuyt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andere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Expansion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meer minigames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237</Words>
  <Application>Microsoft Office PowerPoint</Application>
  <PresentationFormat>Breedbeeld</PresentationFormat>
  <Paragraphs>57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Educational game 2</vt:lpstr>
      <vt:lpstr>who are we</vt:lpstr>
      <vt:lpstr>Het game</vt:lpstr>
      <vt:lpstr>De zee</vt:lpstr>
      <vt:lpstr>Het bos</vt:lpstr>
      <vt:lpstr>industrieel</vt:lpstr>
      <vt:lpstr>andere minigames</vt:lpstr>
      <vt:lpstr>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5</cp:revision>
  <dcterms:created xsi:type="dcterms:W3CDTF">2024-04-25T21:13:58Z</dcterms:created>
  <dcterms:modified xsi:type="dcterms:W3CDTF">2024-04-29T13:02:45Z</dcterms:modified>
</cp:coreProperties>
</file>