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C7FB-304D-45A2-B1C7-5D3D2BDAD6C4}" type="datetimeFigureOut">
              <a:rPr lang="nl-BE" smtClean="0"/>
              <a:t>6/05/2024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7DD52-FE85-4CC3-91E5-8309CA391F2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0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DD52-FE85-4CC3-91E5-8309CA391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30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65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71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9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939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07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83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327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31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17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9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5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63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4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03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8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7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1883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A33A6C5-FF7C-D8B2-CF10-FB6A8788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0606"/>
            <a:ext cx="12192000" cy="8851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36C11-B378-7BC1-94CD-A85923228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Educational</a:t>
            </a:r>
            <a:r>
              <a:rPr lang="nl-BE" dirty="0"/>
              <a:t> game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2D67-F2E4-425F-72B5-3D2B98026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r>
              <a:rPr lang="nl-BE" dirty="0"/>
              <a:t>Nikita </a:t>
            </a:r>
            <a:r>
              <a:rPr lang="nl-BE" dirty="0" err="1"/>
              <a:t>Vandecasteele</a:t>
            </a:r>
            <a:endParaRPr lang="nl-BE" dirty="0"/>
          </a:p>
          <a:p>
            <a:r>
              <a:rPr lang="nl-BE" dirty="0"/>
              <a:t>Colin Bossuyt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31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09AD-B889-B5CF-1C17-A8B56879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59" y="581822"/>
            <a:ext cx="8534400" cy="1507067"/>
          </a:xfrm>
        </p:spPr>
        <p:txBody>
          <a:bodyPr/>
          <a:lstStyle/>
          <a:p>
            <a:r>
              <a:rPr lang="nl-BE" dirty="0"/>
              <a:t>Wie deed wat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65D1132-9760-E783-2E32-59DA111E7CF8}"/>
              </a:ext>
            </a:extLst>
          </p:cNvPr>
          <p:cNvSpPr txBox="1"/>
          <p:nvPr/>
        </p:nvSpPr>
        <p:spPr>
          <a:xfrm>
            <a:off x="1185770" y="2469751"/>
            <a:ext cx="20457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2B1FD73-9892-6888-4CA5-99336E02F69E}"/>
              </a:ext>
            </a:extLst>
          </p:cNvPr>
          <p:cNvSpPr txBox="1"/>
          <p:nvPr/>
        </p:nvSpPr>
        <p:spPr>
          <a:xfrm>
            <a:off x="1185770" y="4095840"/>
            <a:ext cx="33036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Educatieve video’s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CD26A11-4BC7-C628-01EE-3646A9D2F065}"/>
              </a:ext>
            </a:extLst>
          </p:cNvPr>
          <p:cNvSpPr txBox="1"/>
          <p:nvPr/>
        </p:nvSpPr>
        <p:spPr>
          <a:xfrm>
            <a:off x="5760719" y="2469751"/>
            <a:ext cx="28582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Nikita Vandecasteele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Sprites tekenen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BDE6A6-CCB6-4FA7-A85C-D8DA92BC92BD}"/>
              </a:ext>
            </a:extLst>
          </p:cNvPr>
          <p:cNvSpPr txBox="1"/>
          <p:nvPr/>
        </p:nvSpPr>
        <p:spPr>
          <a:xfrm>
            <a:off x="5760719" y="4095840"/>
            <a:ext cx="22520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Colin </a:t>
            </a:r>
            <a:r>
              <a:rPr lang="nl-BE" dirty="0" err="1"/>
              <a:t>Bossuyt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</p:spTree>
    <p:extLst>
      <p:ext uri="{BB962C8B-B14F-4D97-AF65-F5344CB8AC3E}">
        <p14:creationId xmlns:p14="http://schemas.microsoft.com/office/powerpoint/2010/main" val="29940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667D-1BB1-54CD-0578-C996FBB8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game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9119C-0F27-2DD4-07E7-1654D230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91442"/>
            <a:ext cx="8088128" cy="33029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voorlichting geven over de grondbeginselen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Doelgroep: Kinderen van 6 tot 10 jaar.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Minigames=&gt; les geven over kwesties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Spelers pakken milieuproblemen aan door middel van gameplay.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Educatieve video per minigame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3 thema's: zee, bos, industrieel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Gemaakt in </a:t>
            </a:r>
            <a:r>
              <a:rPr lang="nl-NL" dirty="0" err="1">
                <a:solidFill>
                  <a:schemeClr val="bg2">
                    <a:lumMod val="50000"/>
                  </a:schemeClr>
                </a:solidFill>
              </a:rPr>
              <a:t>Godot</a:t>
            </a:r>
            <a:endParaRPr lang="LID4096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488BDF6-FEE7-6372-211A-8D43D443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526" y="296285"/>
            <a:ext cx="4255102" cy="2395157"/>
          </a:xfrm>
          <a:prstGeom prst="snip2DiagRect">
            <a:avLst>
              <a:gd name="adj1" fmla="val 13793"/>
              <a:gd name="adj2" fmla="val 0"/>
            </a:avLst>
          </a:prstGeom>
          <a:ln w="571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9389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EE08-1C14-0492-EEA1-9191E96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4" y="508264"/>
            <a:ext cx="8534400" cy="1507067"/>
          </a:xfrm>
        </p:spPr>
        <p:txBody>
          <a:bodyPr/>
          <a:lstStyle/>
          <a:p>
            <a:r>
              <a:rPr lang="nl-BE" dirty="0"/>
              <a:t>De zee</a:t>
            </a:r>
          </a:p>
        </p:txBody>
      </p:sp>
      <p:pic>
        <p:nvPicPr>
          <p:cNvPr id="3" name="Tijdelijke aanduiding voor afbeelding 9">
            <a:extLst>
              <a:ext uri="{FF2B5EF4-FFF2-40B4-BE49-F238E27FC236}">
                <a16:creationId xmlns:a16="http://schemas.microsoft.com/office/drawing/2014/main" id="{89DB1813-97D5-B451-68A7-08A9870C9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430" r="5136" b="-430"/>
          <a:stretch/>
        </p:blipFill>
        <p:spPr>
          <a:xfrm>
            <a:off x="727074" y="3611785"/>
            <a:ext cx="3364229" cy="2625458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36D0031-4E64-8785-6332-B65D206A480D}"/>
              </a:ext>
            </a:extLst>
          </p:cNvPr>
          <p:cNvSpPr txBox="1"/>
          <p:nvPr/>
        </p:nvSpPr>
        <p:spPr>
          <a:xfrm>
            <a:off x="727075" y="1840115"/>
            <a:ext cx="36147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Plastic catch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Plastic uit de oceaan verwijderen.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Plasticvervuiling schaadt het leven in zee en ecosystemen.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0FEAB2B-3323-CE38-DC63-C87ACA2FF9B9}"/>
              </a:ext>
            </a:extLst>
          </p:cNvPr>
          <p:cNvSpPr txBox="1"/>
          <p:nvPr/>
        </p:nvSpPr>
        <p:spPr>
          <a:xfrm>
            <a:off x="4485918" y="1840115"/>
            <a:ext cx="36147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oilcleanup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Olie uit de oceaan verwijderen met behulp van speciale spons.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Olievervuiling schaadt het leven in zee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Tijdelijke aanduiding voor afbeelding 13">
            <a:extLst>
              <a:ext uri="{FF2B5EF4-FFF2-40B4-BE49-F238E27FC236}">
                <a16:creationId xmlns:a16="http://schemas.microsoft.com/office/drawing/2014/main" id="{18566DB0-8CB2-027F-B830-F99CCCC4E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480" r="14033" b="564"/>
          <a:stretch/>
        </p:blipFill>
        <p:spPr>
          <a:xfrm>
            <a:off x="4485918" y="3595259"/>
            <a:ext cx="3364229" cy="2641984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47A7004-1080-600F-064E-213F1A9EBBF8}"/>
              </a:ext>
            </a:extLst>
          </p:cNvPr>
          <p:cNvSpPr txBox="1"/>
          <p:nvPr/>
        </p:nvSpPr>
        <p:spPr>
          <a:xfrm>
            <a:off x="8284926" y="1843766"/>
            <a:ext cx="31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Freefish</a:t>
            </a:r>
            <a:endParaRPr lang="nl-BE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bevrijd de vissen uit de vis netten door ze kapot te knippen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</a:t>
            </a:r>
            <a:r>
              <a:rPr lang="nl-BE" sz="1400" dirty="0" err="1">
                <a:solidFill>
                  <a:schemeClr val="bg2">
                    <a:lumMod val="50000"/>
                  </a:schemeClr>
                </a:solidFill>
              </a:rPr>
              <a:t>verbevissing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279A1E6-5734-1972-E65F-D304E7E0A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82" t="814" r="12696" b="1428"/>
          <a:stretch/>
        </p:blipFill>
        <p:spPr>
          <a:xfrm>
            <a:off x="8284926" y="3595259"/>
            <a:ext cx="3273713" cy="2641984"/>
          </a:xfrm>
          <a:prstGeom prst="snip2DiagRect">
            <a:avLst>
              <a:gd name="adj1" fmla="val 10986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32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73856-F2B7-903F-8C66-5CD2DD33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35" y="481389"/>
            <a:ext cx="8534400" cy="1507067"/>
          </a:xfrm>
        </p:spPr>
        <p:txBody>
          <a:bodyPr/>
          <a:lstStyle/>
          <a:p>
            <a:r>
              <a:rPr lang="nl-BE" dirty="0"/>
              <a:t>Het bos</a:t>
            </a:r>
          </a:p>
        </p:txBody>
      </p:sp>
      <p:pic>
        <p:nvPicPr>
          <p:cNvPr id="3" name="Picture 2" descr="flappy image">
            <a:extLst>
              <a:ext uri="{FF2B5EF4-FFF2-40B4-BE49-F238E27FC236}">
                <a16:creationId xmlns:a16="http://schemas.microsoft.com/office/drawing/2014/main" id="{6C4CCE83-6D88-57D7-094B-233A5AD65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3" t="2216" r="2412" b="4099"/>
          <a:stretch/>
        </p:blipFill>
        <p:spPr bwMode="auto">
          <a:xfrm>
            <a:off x="1006993" y="3427962"/>
            <a:ext cx="3149503" cy="2499312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99C70B73-C9AE-F2C0-7CB8-FF1622D31D96}"/>
              </a:ext>
            </a:extLst>
          </p:cNvPr>
          <p:cNvSpPr txBox="1"/>
          <p:nvPr/>
        </p:nvSpPr>
        <p:spPr>
          <a:xfrm>
            <a:off x="1006993" y="1920895"/>
            <a:ext cx="34001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flappytree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Navigeer een vogel door een brandend bos.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illustreert de impact van bosbranden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253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BA206-AFA3-2551-E62B-0959901A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0" y="427254"/>
            <a:ext cx="8534400" cy="1507067"/>
          </a:xfrm>
        </p:spPr>
        <p:txBody>
          <a:bodyPr/>
          <a:lstStyle/>
          <a:p>
            <a:r>
              <a:rPr lang="nl-NL" dirty="0"/>
              <a:t>industrieel</a:t>
            </a:r>
            <a:endParaRPr lang="nl-BE" dirty="0"/>
          </a:p>
        </p:txBody>
      </p:sp>
      <p:pic>
        <p:nvPicPr>
          <p:cNvPr id="3" name="Picture 2" descr="A cartoon of a rainbow&#10;&#10;Description automatically generated">
            <a:extLst>
              <a:ext uri="{FF2B5EF4-FFF2-40B4-BE49-F238E27FC236}">
                <a16:creationId xmlns:a16="http://schemas.microsoft.com/office/drawing/2014/main" id="{C5A75148-47F7-57C1-E93B-02BF8456B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r="23309" b="1"/>
          <a:stretch/>
        </p:blipFill>
        <p:spPr bwMode="auto">
          <a:xfrm>
            <a:off x="613281" y="3675335"/>
            <a:ext cx="3056118" cy="242520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ctory wrecking image">
            <a:extLst>
              <a:ext uri="{FF2B5EF4-FFF2-40B4-BE49-F238E27FC236}">
                <a16:creationId xmlns:a16="http://schemas.microsoft.com/office/drawing/2014/main" id="{BC3BD5D8-08C3-2F22-E3BD-6883A3DD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5" r="12416" b="-2"/>
          <a:stretch/>
        </p:blipFill>
        <p:spPr bwMode="auto">
          <a:xfrm>
            <a:off x="4880480" y="3675334"/>
            <a:ext cx="3056119" cy="2425207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E948EB5-E120-945F-0FBE-E778425477CB}"/>
              </a:ext>
            </a:extLst>
          </p:cNvPr>
          <p:cNvSpPr txBox="1"/>
          <p:nvPr/>
        </p:nvSpPr>
        <p:spPr>
          <a:xfrm>
            <a:off x="613280" y="1934321"/>
            <a:ext cx="41710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Stacking turbine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Bouw windmolens om de CO2-uitstoot tegen te gaan.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Voordelen: Hernieuwbare energiebron, schone energieproductie, energieonafhankelijkheid</a:t>
            </a:r>
            <a:endParaRPr lang="nl-B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2018D58-B8F2-F609-A976-D41428DED634}"/>
              </a:ext>
            </a:extLst>
          </p:cNvPr>
          <p:cNvSpPr txBox="1"/>
          <p:nvPr/>
        </p:nvSpPr>
        <p:spPr>
          <a:xfrm>
            <a:off x="4880480" y="1934321"/>
            <a:ext cx="299392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factory 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Vernietig fabrieken die koolstof uitstoten.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Fabrieken dragen bij aan de CO2-uitstoot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4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2445-1110-68FD-8531-2E9B9A41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14" y="387280"/>
            <a:ext cx="8534400" cy="1507067"/>
          </a:xfrm>
        </p:spPr>
        <p:txBody>
          <a:bodyPr/>
          <a:lstStyle/>
          <a:p>
            <a:r>
              <a:rPr lang="nl-BE" dirty="0"/>
              <a:t>extra minigames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EE02BD-8D29-001A-2540-3A7F3FA43013}"/>
              </a:ext>
            </a:extLst>
          </p:cNvPr>
          <p:cNvSpPr txBox="1"/>
          <p:nvPr/>
        </p:nvSpPr>
        <p:spPr>
          <a:xfrm>
            <a:off x="666514" y="2017579"/>
            <a:ext cx="35686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Memory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vind 2 dezelfde tekens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Kan voor elk thema gebruikt worden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F5930B-E04F-39FB-19DB-BBDE8F4FF0F8}"/>
              </a:ext>
            </a:extLst>
          </p:cNvPr>
          <p:cNvSpPr txBox="1"/>
          <p:nvPr/>
        </p:nvSpPr>
        <p:spPr>
          <a:xfrm>
            <a:off x="4235120" y="2017579"/>
            <a:ext cx="610583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correct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Kan voor elk thema gebruikt worden</a:t>
            </a:r>
            <a:endParaRPr lang="nl-BE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0ECFEFD-8ED0-77D8-F3D8-A80C7CEFC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93" t="54116" r="-25" b="952"/>
          <a:stretch/>
        </p:blipFill>
        <p:spPr>
          <a:xfrm>
            <a:off x="7878084" y="224101"/>
            <a:ext cx="3490127" cy="1964559"/>
          </a:xfrm>
          <a:prstGeom prst="snip2DiagRect">
            <a:avLst>
              <a:gd name="adj1" fmla="val 13793"/>
              <a:gd name="adj2" fmla="val 0"/>
            </a:avLst>
          </a:prstGeom>
          <a:ln w="571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71DCA834-DA93-E3E5-46AB-5D9AEC651458}"/>
              </a:ext>
            </a:extLst>
          </p:cNvPr>
          <p:cNvCxnSpPr>
            <a:cxnSpLocks/>
          </p:cNvCxnSpPr>
          <p:nvPr/>
        </p:nvCxnSpPr>
        <p:spPr>
          <a:xfrm>
            <a:off x="9792928" y="2006434"/>
            <a:ext cx="394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1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0A556-C1C6-38CE-201D-DED438F2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19" y="605556"/>
            <a:ext cx="8534400" cy="1507067"/>
          </a:xfrm>
        </p:spPr>
        <p:txBody>
          <a:bodyPr/>
          <a:lstStyle/>
          <a:p>
            <a:r>
              <a:rPr lang="nl-NL" dirty="0"/>
              <a:t>Educatieve video’s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6EFFAEC-17B8-CED3-50E0-762CC5CB98C9}"/>
              </a:ext>
            </a:extLst>
          </p:cNvPr>
          <p:cNvSpPr txBox="1"/>
          <p:nvPr/>
        </p:nvSpPr>
        <p:spPr>
          <a:xfrm>
            <a:off x="1028790" y="2489528"/>
            <a:ext cx="340029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Ai 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tekst </a:t>
            </a:r>
            <a:r>
              <a:rPr lang="nl-BE" sz="19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Diavoorstelling van foto's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1 – 1.30 min</a:t>
            </a:r>
          </a:p>
        </p:txBody>
      </p:sp>
    </p:spTree>
    <p:extLst>
      <p:ext uri="{BB962C8B-B14F-4D97-AF65-F5344CB8AC3E}">
        <p14:creationId xmlns:p14="http://schemas.microsoft.com/office/powerpoint/2010/main" val="26316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974-47D8-5491-8701-03630A55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Expansion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6-BD4F-0C84-333E-3978FA79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263900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Info integreren.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Voor elke thema 3 minigames</a:t>
            </a:r>
          </a:p>
        </p:txBody>
      </p:sp>
    </p:spTree>
    <p:extLst>
      <p:ext uri="{BB962C8B-B14F-4D97-AF65-F5344CB8AC3E}">
        <p14:creationId xmlns:p14="http://schemas.microsoft.com/office/powerpoint/2010/main" val="12490082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o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643</TotalTime>
  <Words>264</Words>
  <Application>Microsoft Office PowerPoint</Application>
  <PresentationFormat>Breedbeeld</PresentationFormat>
  <Paragraphs>64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Slice</vt:lpstr>
      <vt:lpstr>Educational game 2</vt:lpstr>
      <vt:lpstr>Wie deed wat</vt:lpstr>
      <vt:lpstr>Het game</vt:lpstr>
      <vt:lpstr>De zee</vt:lpstr>
      <vt:lpstr>Het bos</vt:lpstr>
      <vt:lpstr>industrieel</vt:lpstr>
      <vt:lpstr>extra minigames</vt:lpstr>
      <vt:lpstr>Educatieve video’s</vt:lpstr>
      <vt:lpstr>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game 2</dc:title>
  <dc:creator>colin bossuyt</dc:creator>
  <cp:lastModifiedBy>Sam De Wispelaere</cp:lastModifiedBy>
  <cp:revision>8</cp:revision>
  <dcterms:created xsi:type="dcterms:W3CDTF">2024-04-25T21:13:58Z</dcterms:created>
  <dcterms:modified xsi:type="dcterms:W3CDTF">2024-05-06T10:37:24Z</dcterms:modified>
</cp:coreProperties>
</file>