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948" y="1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12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0659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1715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7890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9392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1076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6838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2327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317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178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19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051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636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345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7034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789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070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7714D09-FDA9-401A-B706-95D8DDEA38E0}" type="datetimeFigureOut">
              <a:rPr lang="LID4096" smtClean="0"/>
              <a:t>04/29/2024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1883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A33A6C5-FF7C-D8B2-CF10-FB6A87885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0606"/>
            <a:ext cx="12192000" cy="88516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36C11-B378-7BC1-94CD-A85923228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Educational</a:t>
            </a:r>
            <a:r>
              <a:rPr lang="nl-BE" dirty="0"/>
              <a:t> game 2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02D67-F2E4-425F-72B5-3D2B98026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Nigel </a:t>
            </a:r>
            <a:r>
              <a:rPr lang="nl-BE" dirty="0" err="1"/>
              <a:t>Belderbos</a:t>
            </a:r>
            <a:endParaRPr lang="nl-BE" dirty="0"/>
          </a:p>
          <a:p>
            <a:r>
              <a:rPr lang="nl-BE" dirty="0"/>
              <a:t>Sam De </a:t>
            </a:r>
            <a:r>
              <a:rPr lang="nl-BE" dirty="0" err="1"/>
              <a:t>Wispelaere</a:t>
            </a:r>
            <a:endParaRPr lang="nl-BE" dirty="0"/>
          </a:p>
          <a:p>
            <a:r>
              <a:rPr lang="nl-BE" dirty="0"/>
              <a:t>Nikita </a:t>
            </a:r>
            <a:r>
              <a:rPr lang="nl-BE" dirty="0" err="1"/>
              <a:t>Vandecasteele</a:t>
            </a:r>
            <a:endParaRPr lang="nl-BE" dirty="0"/>
          </a:p>
          <a:p>
            <a:r>
              <a:rPr lang="nl-BE" dirty="0"/>
              <a:t>Colin Bossuyt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3311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809AD-B889-B5CF-1C17-A8B56879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40" y="723407"/>
            <a:ext cx="8534400" cy="1507067"/>
          </a:xfrm>
        </p:spPr>
        <p:txBody>
          <a:bodyPr/>
          <a:lstStyle/>
          <a:p>
            <a:r>
              <a:rPr lang="nl-BE" dirty="0"/>
              <a:t>How are we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C49C26-9170-F6D1-7BC9-FD0BD697A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640" y="2610294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Nigel </a:t>
            </a:r>
            <a:r>
              <a:rPr lang="nl-BE" dirty="0" err="1"/>
              <a:t>Belderbos</a:t>
            </a:r>
            <a:br>
              <a:rPr lang="nl-BE" dirty="0"/>
            </a:br>
            <a:r>
              <a:rPr lang="nl-BE" dirty="0"/>
              <a:t>-</a:t>
            </a:r>
            <a:r>
              <a:rPr lang="nl-BE" dirty="0" err="1"/>
              <a:t>programming</a:t>
            </a:r>
            <a:endParaRPr lang="nl-BE" dirty="0"/>
          </a:p>
          <a:p>
            <a:r>
              <a:rPr lang="nl-BE" dirty="0"/>
              <a:t>Sam De </a:t>
            </a:r>
            <a:r>
              <a:rPr lang="nl-BE" dirty="0" err="1"/>
              <a:t>Wispelaere</a:t>
            </a:r>
            <a:br>
              <a:rPr lang="nl-BE" dirty="0"/>
            </a:br>
            <a:r>
              <a:rPr lang="nl-BE" dirty="0"/>
              <a:t>-</a:t>
            </a:r>
            <a:r>
              <a:rPr lang="nl-BE" dirty="0" err="1"/>
              <a:t>programming</a:t>
            </a:r>
            <a:br>
              <a:rPr lang="nl-BE" dirty="0"/>
            </a:br>
            <a:r>
              <a:rPr lang="nl-BE" dirty="0"/>
              <a:t>-</a:t>
            </a:r>
            <a:r>
              <a:rPr lang="nl-BE" dirty="0" err="1"/>
              <a:t>documentation</a:t>
            </a:r>
            <a:br>
              <a:rPr lang="nl-BE" dirty="0"/>
            </a:br>
            <a:r>
              <a:rPr lang="nl-BE" dirty="0"/>
              <a:t>-</a:t>
            </a:r>
            <a:r>
              <a:rPr lang="nl-BE" dirty="0" err="1"/>
              <a:t>educational</a:t>
            </a:r>
            <a:r>
              <a:rPr lang="nl-BE" dirty="0"/>
              <a:t> </a:t>
            </a:r>
            <a:r>
              <a:rPr lang="nl-BE" dirty="0" err="1"/>
              <a:t>videos</a:t>
            </a:r>
            <a:endParaRPr lang="nl-BE" dirty="0"/>
          </a:p>
          <a:p>
            <a:r>
              <a:rPr lang="nl-BE" dirty="0"/>
              <a:t>Nikita Vandecasteele</a:t>
            </a:r>
            <a:br>
              <a:rPr lang="nl-BE" dirty="0"/>
            </a:br>
            <a:r>
              <a:rPr lang="nl-BE" dirty="0"/>
              <a:t>-</a:t>
            </a:r>
            <a:r>
              <a:rPr lang="nl-BE" dirty="0" err="1"/>
              <a:t>programming</a:t>
            </a:r>
            <a:br>
              <a:rPr lang="nl-BE" dirty="0"/>
            </a:br>
            <a:r>
              <a:rPr lang="nl-BE" dirty="0"/>
              <a:t>-</a:t>
            </a:r>
            <a:r>
              <a:rPr lang="nl-BE" dirty="0" err="1"/>
              <a:t>drawing</a:t>
            </a:r>
            <a:r>
              <a:rPr lang="nl-BE" dirty="0"/>
              <a:t> </a:t>
            </a:r>
            <a:r>
              <a:rPr lang="nl-BE" dirty="0" err="1"/>
              <a:t>strites</a:t>
            </a:r>
            <a:endParaRPr lang="nl-BE" dirty="0"/>
          </a:p>
          <a:p>
            <a:r>
              <a:rPr lang="nl-BE" dirty="0"/>
              <a:t>Colin </a:t>
            </a:r>
            <a:r>
              <a:rPr lang="nl-BE" dirty="0" err="1"/>
              <a:t>Bossuyt</a:t>
            </a:r>
            <a:br>
              <a:rPr lang="nl-BE" dirty="0"/>
            </a:br>
            <a:r>
              <a:rPr lang="nl-BE" dirty="0"/>
              <a:t>- </a:t>
            </a:r>
            <a:r>
              <a:rPr lang="nl-BE" dirty="0" err="1"/>
              <a:t>programming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9409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667D-1BB1-54CD-0578-C996FBB8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game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9119C-0F27-2DD4-07E7-1654D2302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691442"/>
            <a:ext cx="8535988" cy="330295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educate about climate change fundamentals.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Target Audience: Kids aged 6 to 10.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Incorporates mini-games to teach about climate change issues.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Players address environmental problems through gameplay.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Educational video per minigame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Made in Godot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9389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88963-C8DC-1BA6-67B7-232AA14C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Plastic catch</a:t>
            </a:r>
          </a:p>
        </p:txBody>
      </p:sp>
      <p:sp>
        <p:nvSpPr>
          <p:cNvPr id="1040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EAF2878B-A00F-3189-8F52-C58D9A71340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7" r="1" b="1"/>
          <a:stretch/>
        </p:blipFill>
        <p:spPr bwMode="auto">
          <a:xfrm>
            <a:off x="778062" y="786117"/>
            <a:ext cx="6245352" cy="4956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8D0EB-EBF7-58D3-DB45-79AA04CD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2710" y="1822449"/>
            <a:ext cx="3479419" cy="30702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 3" panose="05040102010807070707" pitchFamily="18" charset="2"/>
              <a:buChar char=""/>
            </a:pPr>
            <a:r>
              <a:rPr lang="en-US" sz="1400" dirty="0"/>
              <a:t>Objective: Remove plastic from the ocean.</a:t>
            </a:r>
          </a:p>
          <a:p>
            <a:pPr marL="285750" indent="-285750">
              <a:buFont typeface="Wingdings 3" panose="05040102010807070707" pitchFamily="18" charset="2"/>
              <a:buChar char=""/>
            </a:pPr>
            <a:r>
              <a:rPr lang="en-US" sz="1400" dirty="0"/>
              <a:t>Danger: Plastic pollution harms marine life and ecosystems.</a:t>
            </a:r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379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56" name="Straight Connector 2055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Straight Connector 2056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8" name="Straight Connector 2057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Straight Connector 2058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Straight Connector 2059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428DC-DBD4-C9B4-35C2-631E0511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Stacking turbine</a:t>
            </a:r>
          </a:p>
        </p:txBody>
      </p:sp>
      <p:sp>
        <p:nvSpPr>
          <p:cNvPr id="2064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cartoon of a rainbow&#10;&#10;Description automatically generated">
            <a:extLst>
              <a:ext uri="{FF2B5EF4-FFF2-40B4-BE49-F238E27FC236}">
                <a16:creationId xmlns:a16="http://schemas.microsoft.com/office/drawing/2014/main" id="{AEFF573D-D984-AFD1-14E3-09FDFB22A64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8" r="23309" b="1"/>
          <a:stretch/>
        </p:blipFill>
        <p:spPr bwMode="auto"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0B3E5-248D-8055-18A2-DE54399EF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2710" y="1822449"/>
            <a:ext cx="3479419" cy="307022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GB" sz="1400" dirty="0"/>
              <a:t>Objective: Build windmills to combat carbon emissions.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GB" sz="1400" dirty="0"/>
              <a:t>Benefits of windmills: Renewable energy source, clean energy production, energy independence.</a:t>
            </a:r>
            <a:endParaRPr lang="en-US" sz="1400" dirty="0"/>
          </a:p>
        </p:txBody>
      </p: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67" name="Straight Connector 2066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8" name="Straight Connector 2067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9" name="Straight Connector 2068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0" name="Straight Connector 2069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1" name="Straight Connector 2070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229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2" name="Straight Connector 3081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3" name="Straight Connector 3082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4" name="Straight Connector 3083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9EA5F-699B-3A38-6503-1874F1DB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Forest on fire</a:t>
            </a:r>
          </a:p>
        </p:txBody>
      </p:sp>
      <p:sp>
        <p:nvSpPr>
          <p:cNvPr id="3088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flappy image">
            <a:extLst>
              <a:ext uri="{FF2B5EF4-FFF2-40B4-BE49-F238E27FC236}">
                <a16:creationId xmlns:a16="http://schemas.microsoft.com/office/drawing/2014/main" id="{8530AD39-62EC-12DA-0C3A-43A3AA5E899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7" r="1" b="1"/>
          <a:stretch/>
        </p:blipFill>
        <p:spPr bwMode="auto"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362B7-440D-4275-4484-595221EB2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2710" y="1822449"/>
            <a:ext cx="3479419" cy="307022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GB" sz="1400" dirty="0"/>
              <a:t>Objective: Navigate a bird through a burning forest.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GB" sz="1400" dirty="0"/>
              <a:t>Awareness: Illustrates the impact of wildfires.</a:t>
            </a:r>
            <a:endParaRPr lang="en-US" sz="1400" dirty="0"/>
          </a:p>
        </p:txBody>
      </p:sp>
      <p:grpSp>
        <p:nvGrpSpPr>
          <p:cNvPr id="3090" name="Group 3089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091" name="Straight Connector 3090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2" name="Straight Connector 3091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3" name="Straight Connector 3092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4" name="Straight Connector 3093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5" name="Straight Connector 3094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61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104" name="Straight Connector 4103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5" name="Straight Connector 4104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6" name="Straight Connector 4105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7" name="Straight Connector 4106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8" name="Straight Connector 4107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110" name="Rectangle 4109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DDE58-271C-FA7F-6D91-1D39FC2F6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4151290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Factory wrecking</a:t>
            </a:r>
          </a:p>
        </p:txBody>
      </p:sp>
      <p:sp>
        <p:nvSpPr>
          <p:cNvPr id="4112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actory wrecking image">
            <a:extLst>
              <a:ext uri="{FF2B5EF4-FFF2-40B4-BE49-F238E27FC236}">
                <a16:creationId xmlns:a16="http://schemas.microsoft.com/office/drawing/2014/main" id="{E61DAFC7-CE39-33B4-BF72-72517FB4887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5" r="12416" b="-2"/>
          <a:stretch/>
        </p:blipFill>
        <p:spPr bwMode="auto"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B74E2-2E71-1856-21B0-B73400320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2710" y="1822449"/>
            <a:ext cx="3479419" cy="307022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sz="1400" dirty="0"/>
              <a:t>Objective: Destroy factories emitting carbon.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1400" dirty="0"/>
              <a:t>Awareness: Factories contribute to carbon emissions.</a:t>
            </a:r>
          </a:p>
        </p:txBody>
      </p:sp>
      <p:grpSp>
        <p:nvGrpSpPr>
          <p:cNvPr id="4114" name="Group 4113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115" name="Straight Connector 4114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6" name="Straight Connector 4115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7" name="Straight Connector 4116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8" name="Straight Connector 4117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9" name="Straight Connector 4118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182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7" name="Group 5126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128" name="Straight Connector 5127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9" name="Straight Connector 5128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0" name="Straight Connector 5129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1" name="Straight Connector 5130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2" name="Straight Connector 5131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2D81D-B67B-79DA-CD1F-EE78325D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Oil clean up</a:t>
            </a:r>
          </a:p>
        </p:txBody>
      </p:sp>
      <p:sp>
        <p:nvSpPr>
          <p:cNvPr id="5136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 yellow sponge in the water&#10;&#10;Description automatically generated">
            <a:extLst>
              <a:ext uri="{FF2B5EF4-FFF2-40B4-BE49-F238E27FC236}">
                <a16:creationId xmlns:a16="http://schemas.microsoft.com/office/drawing/2014/main" id="{AB391DF7-40A8-399A-52BC-147AD7C0018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9" r="17008" b="1"/>
          <a:stretch/>
        </p:blipFill>
        <p:spPr bwMode="auto"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A837F-5B30-2129-2D2F-EC12212ED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2710" y="1822449"/>
            <a:ext cx="3479419" cy="307022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sz="1400"/>
              <a:t>Objective: Remove oil from the ocean using sorbents.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1400"/>
              <a:t>Issue: Oil pollution harms marine life.</a:t>
            </a:r>
          </a:p>
        </p:txBody>
      </p:sp>
      <p:grpSp>
        <p:nvGrpSpPr>
          <p:cNvPr id="5138" name="Group 5137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139" name="Straight Connector 5138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0" name="Straight Connector 5139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1" name="Straight Connector 5140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2" name="Straight Connector 5141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3" name="Straight Connector 5142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155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E974-47D8-5491-8701-03630A55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Expansion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F6C26-BD4F-0C84-333E-3978FA795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3263900"/>
            <a:ext cx="8535988" cy="1879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Integrating</a:t>
            </a:r>
            <a:r>
              <a:rPr lang="nl-BE" dirty="0"/>
              <a:t> information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each</a:t>
            </a:r>
            <a:r>
              <a:rPr lang="nl-BE" dirty="0"/>
              <a:t> </a:t>
            </a:r>
            <a:r>
              <a:rPr lang="nl-BE" dirty="0" err="1"/>
              <a:t>problem</a:t>
            </a:r>
            <a:r>
              <a:rPr lang="nl-BE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Additional</a:t>
            </a:r>
            <a:r>
              <a:rPr lang="nl-BE" dirty="0"/>
              <a:t> minigames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4900827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202</Words>
  <Application>Microsoft Office PowerPoint</Application>
  <PresentationFormat>Breedbeeld</PresentationFormat>
  <Paragraphs>35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Slice</vt:lpstr>
      <vt:lpstr>Educational game 2</vt:lpstr>
      <vt:lpstr>How are we</vt:lpstr>
      <vt:lpstr>About the game</vt:lpstr>
      <vt:lpstr>Plastic catch</vt:lpstr>
      <vt:lpstr>Stacking turbine</vt:lpstr>
      <vt:lpstr>Forest on fire</vt:lpstr>
      <vt:lpstr>Factory wrecking</vt:lpstr>
      <vt:lpstr>Oil clean up</vt:lpstr>
      <vt:lpstr>Expansion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game 2</dc:title>
  <dc:creator>colin bossuyt</dc:creator>
  <cp:lastModifiedBy>Nikita Vandecasteele</cp:lastModifiedBy>
  <cp:revision>3</cp:revision>
  <dcterms:created xsi:type="dcterms:W3CDTF">2024-04-25T21:13:58Z</dcterms:created>
  <dcterms:modified xsi:type="dcterms:W3CDTF">2024-04-29T09:11:15Z</dcterms:modified>
</cp:coreProperties>
</file>