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0"/>
  </p:notesMasterIdLst>
  <p:handoutMasterIdLst>
    <p:handoutMasterId r:id="rId11"/>
  </p:handoutMasterIdLst>
  <p:sldIdLst>
    <p:sldId id="267" r:id="rId5"/>
    <p:sldId id="271" r:id="rId6"/>
    <p:sldId id="272" r:id="rId7"/>
    <p:sldId id="269" r:id="rId8"/>
    <p:sldId id="270" r:id="rId9"/>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6" d="100"/>
          <a:sy n="86" d="100"/>
        </p:scale>
        <p:origin x="3078"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D5CBF20-8CAD-468D-A237-30B793FCDFFC}" type="datetime1">
              <a:rPr lang="fr-FR" smtClean="0"/>
              <a:t>09/03/2023</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6F79B2A-BF25-4862-8EEB-C1ACE5554C14}" type="slidenum">
              <a:rPr lang="fr-FR" smtClean="0"/>
              <a:t>‹nr.›</a:t>
            </a:fld>
            <a:endParaRPr lang="fr-FR"/>
          </a:p>
        </p:txBody>
      </p:sp>
    </p:spTree>
    <p:extLst>
      <p:ext uri="{BB962C8B-B14F-4D97-AF65-F5344CB8AC3E}">
        <p14:creationId xmlns:p14="http://schemas.microsoft.com/office/powerpoint/2010/main" val="20273556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5E6097B8-5A5F-4934-BCE0-7D20EB7D9BD6}" type="datetime1">
              <a:rPr lang="fr-FR" noProof="0" smtClean="0"/>
              <a:t>09/03/2023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2B46F2B-1084-40BA-9F0A-B1F6847335C5}" type="slidenum">
              <a:rPr lang="fr-FR" noProof="0" smtClean="0"/>
              <a:t>‹nr.›</a:t>
            </a:fld>
            <a:endParaRPr lang="fr-FR" noProof="0"/>
          </a:p>
        </p:txBody>
      </p:sp>
    </p:spTree>
    <p:extLst>
      <p:ext uri="{BB962C8B-B14F-4D97-AF65-F5344CB8AC3E}">
        <p14:creationId xmlns:p14="http://schemas.microsoft.com/office/powerpoint/2010/main" val="38120763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62B46F2B-1084-40BA-9F0A-B1F6847335C5}" type="slidenum">
              <a:rPr lang="fr-FR" smtClean="0"/>
              <a:t>1</a:t>
            </a:fld>
            <a:endParaRPr lang="fr-FR"/>
          </a:p>
        </p:txBody>
      </p:sp>
    </p:spTree>
    <p:extLst>
      <p:ext uri="{BB962C8B-B14F-4D97-AF65-F5344CB8AC3E}">
        <p14:creationId xmlns:p14="http://schemas.microsoft.com/office/powerpoint/2010/main" val="3378259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eerste project waar we aan werkten is de taxi. De bedoeling was dat deze taxi op een aangegeven moment begin te stuiteren op zijn achterwielen, te toeteren en begint te knipperen met de lichten. </a:t>
            </a:r>
          </a:p>
        </p:txBody>
      </p:sp>
      <p:sp>
        <p:nvSpPr>
          <p:cNvPr id="4" name="Tijdelijke aanduiding voor dianummer 3"/>
          <p:cNvSpPr>
            <a:spLocks noGrp="1"/>
          </p:cNvSpPr>
          <p:nvPr>
            <p:ph type="sldNum" sz="quarter" idx="5"/>
          </p:nvPr>
        </p:nvSpPr>
        <p:spPr/>
        <p:txBody>
          <a:bodyPr/>
          <a:lstStyle/>
          <a:p>
            <a:pPr rtl="0"/>
            <a:fld id="{62B46F2B-1084-40BA-9F0A-B1F6847335C5}" type="slidenum">
              <a:rPr lang="fr-FR" noProof="0" smtClean="0"/>
              <a:t>2</a:t>
            </a:fld>
            <a:endParaRPr lang="fr-FR" noProof="0"/>
          </a:p>
        </p:txBody>
      </p:sp>
    </p:spTree>
    <p:extLst>
      <p:ext uri="{BB962C8B-B14F-4D97-AF65-F5344CB8AC3E}">
        <p14:creationId xmlns:p14="http://schemas.microsoft.com/office/powerpoint/2010/main" val="2248530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Geen project zonder een prototype uiteraard, dus dit was dan ook onze eerste opdracht. Met Maker </a:t>
            </a:r>
            <a:r>
              <a:rPr lang="nl-BE" dirty="0" err="1"/>
              <a:t>Beams</a:t>
            </a:r>
            <a:r>
              <a:rPr lang="nl-BE" dirty="0"/>
              <a:t> maakten we een hefboomsysteem na. Via een motortje en een ovaalvormig ei dat we 3D printten konden we het prototype laten stuiteren.</a:t>
            </a:r>
          </a:p>
        </p:txBody>
      </p:sp>
      <p:sp>
        <p:nvSpPr>
          <p:cNvPr id="4" name="Tijdelijke aanduiding voor dianummer 3"/>
          <p:cNvSpPr>
            <a:spLocks noGrp="1"/>
          </p:cNvSpPr>
          <p:nvPr>
            <p:ph type="sldNum" sz="quarter" idx="5"/>
          </p:nvPr>
        </p:nvSpPr>
        <p:spPr/>
        <p:txBody>
          <a:bodyPr/>
          <a:lstStyle/>
          <a:p>
            <a:pPr rtl="0"/>
            <a:fld id="{62B46F2B-1084-40BA-9F0A-B1F6847335C5}" type="slidenum">
              <a:rPr lang="fr-FR" noProof="0" smtClean="0"/>
              <a:t>3</a:t>
            </a:fld>
            <a:endParaRPr lang="fr-FR" noProof="0"/>
          </a:p>
        </p:txBody>
      </p:sp>
    </p:spTree>
    <p:extLst>
      <p:ext uri="{BB962C8B-B14F-4D97-AF65-F5344CB8AC3E}">
        <p14:creationId xmlns:p14="http://schemas.microsoft.com/office/powerpoint/2010/main" val="2611662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11" name="Forme libre 6" title="cercle festonné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re 1"/>
          <p:cNvSpPr>
            <a:spLocks noGrp="1"/>
          </p:cNvSpPr>
          <p:nvPr>
            <p:ph type="ctrTitle"/>
          </p:nvPr>
        </p:nvSpPr>
        <p:spPr>
          <a:xfrm>
            <a:off x="1078523" y="1098388"/>
            <a:ext cx="10318418" cy="4394988"/>
          </a:xfrm>
        </p:spPr>
        <p:txBody>
          <a:bodyPr rtlCol="0" anchor="ctr">
            <a:noAutofit/>
          </a:bodyPr>
          <a:lstStyle>
            <a:lvl1pPr algn="ctr">
              <a:defRPr sz="10000" spc="800" baseline="0"/>
            </a:lvl1pPr>
          </a:lstStyle>
          <a:p>
            <a:pPr rtl="0"/>
            <a:r>
              <a:rPr lang="nl-NL" noProof="0"/>
              <a:t>Klik om stijl te bewerken</a:t>
            </a:r>
            <a:endParaRPr lang="fr-FR" noProof="0"/>
          </a:p>
        </p:txBody>
      </p:sp>
      <p:sp>
        <p:nvSpPr>
          <p:cNvPr id="3" name="Sous-titre 2"/>
          <p:cNvSpPr>
            <a:spLocks noGrp="1"/>
          </p:cNvSpPr>
          <p:nvPr>
            <p:ph type="subTitle" idx="1"/>
          </p:nvPr>
        </p:nvSpPr>
        <p:spPr>
          <a:xfrm>
            <a:off x="2215045" y="5979196"/>
            <a:ext cx="8045373" cy="742279"/>
          </a:xfrm>
        </p:spPr>
        <p:txBody>
          <a:bodyPr rtlCol="0"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nl-NL" noProof="0"/>
              <a:t>Klikken om de ondertitelstijl van het model te bewerken</a:t>
            </a:r>
            <a:endParaRPr lang="fr-FR" noProof="0"/>
          </a:p>
        </p:txBody>
      </p:sp>
      <p:sp>
        <p:nvSpPr>
          <p:cNvPr id="4" name="Espace réservé de la date 3"/>
          <p:cNvSpPr>
            <a:spLocks noGrp="1"/>
          </p:cNvSpPr>
          <p:nvPr>
            <p:ph type="dt" sz="half" idx="10"/>
          </p:nvPr>
        </p:nvSpPr>
        <p:spPr>
          <a:xfrm>
            <a:off x="1078523" y="6375679"/>
            <a:ext cx="2329722" cy="348462"/>
          </a:xfrm>
        </p:spPr>
        <p:txBody>
          <a:bodyPr rtlCol="0"/>
          <a:lstStyle>
            <a:lvl1pPr>
              <a:defRPr baseline="0">
                <a:solidFill>
                  <a:schemeClr val="accent1">
                    <a:lumMod val="50000"/>
                  </a:schemeClr>
                </a:solidFill>
              </a:defRPr>
            </a:lvl1pPr>
          </a:lstStyle>
          <a:p>
            <a:pPr rtl="0"/>
            <a:fld id="{BA129467-258B-4441-9B2F-A080CFB411B7}" type="datetime1">
              <a:rPr lang="fr-FR" noProof="0" smtClean="0"/>
              <a:t>09/03/2023</a:t>
            </a:fld>
            <a:endParaRPr lang="fr-FR" noProof="0"/>
          </a:p>
        </p:txBody>
      </p:sp>
      <p:sp>
        <p:nvSpPr>
          <p:cNvPr id="5" name="Espace réservé du pied de page 4"/>
          <p:cNvSpPr>
            <a:spLocks noGrp="1"/>
          </p:cNvSpPr>
          <p:nvPr>
            <p:ph type="ftr" sz="quarter" idx="11"/>
          </p:nvPr>
        </p:nvSpPr>
        <p:spPr>
          <a:xfrm>
            <a:off x="4180332" y="6375679"/>
            <a:ext cx="4114800" cy="345796"/>
          </a:xfrm>
        </p:spPr>
        <p:txBody>
          <a:bodyPr rtlCol="0"/>
          <a:lstStyle>
            <a:lvl1pPr>
              <a:defRPr baseline="0">
                <a:solidFill>
                  <a:schemeClr val="accent1">
                    <a:lumMod val="50000"/>
                  </a:schemeClr>
                </a:solidFill>
              </a:defRPr>
            </a:lvl1pPr>
          </a:lstStyle>
          <a:p>
            <a:pPr rtl="0"/>
            <a:endParaRPr lang="fr-FR" noProof="0"/>
          </a:p>
        </p:txBody>
      </p:sp>
      <p:sp>
        <p:nvSpPr>
          <p:cNvPr id="6" name="Espace réservé du numéro de diapositive 5"/>
          <p:cNvSpPr>
            <a:spLocks noGrp="1"/>
          </p:cNvSpPr>
          <p:nvPr>
            <p:ph type="sldNum" sz="quarter" idx="12"/>
          </p:nvPr>
        </p:nvSpPr>
        <p:spPr>
          <a:xfrm>
            <a:off x="9067218" y="6375679"/>
            <a:ext cx="2329723" cy="345796"/>
          </a:xfrm>
        </p:spPr>
        <p:txBody>
          <a:bodyPr rtlCol="0"/>
          <a:lstStyle>
            <a:lvl1pPr>
              <a:defRPr baseline="0">
                <a:solidFill>
                  <a:schemeClr val="accent1">
                    <a:lumMod val="50000"/>
                  </a:schemeClr>
                </a:solidFill>
              </a:defRPr>
            </a:lvl1pPr>
          </a:lstStyle>
          <a:p>
            <a:pPr rtl="0"/>
            <a:fld id="{71766878-3199-4EAB-94E7-2D6D11070E14}" type="slidenum">
              <a:rPr lang="fr-FR" noProof="0" smtClean="0"/>
              <a:pPr rtl="0"/>
              <a:t>‹nr.›</a:t>
            </a:fld>
            <a:endParaRPr lang="fr-FR" noProof="0"/>
          </a:p>
        </p:txBody>
      </p:sp>
      <p:sp>
        <p:nvSpPr>
          <p:cNvPr id="13" name="Rectangle 12" title="bordure du bord gauche"/>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nl-NL" noProof="0"/>
              <a:t>Klik om stijl te bewerken</a:t>
            </a:r>
            <a:endParaRPr lang="fr-FR" noProof="0"/>
          </a:p>
        </p:txBody>
      </p:sp>
      <p:sp>
        <p:nvSpPr>
          <p:cNvPr id="3" name="Espace réservé du texte vertical 2"/>
          <p:cNvSpPr>
            <a:spLocks noGrp="1"/>
          </p:cNvSpPr>
          <p:nvPr>
            <p:ph type="body" orient="vert" idx="1" hasCustomPrompt="1"/>
          </p:nvPr>
        </p:nvSpPr>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96A069A3-0D4F-45EE-946B-D837B6ADCEC4}" type="datetime1">
              <a:rPr lang="fr-FR" noProof="0" smtClean="0"/>
              <a:t>09/03/2023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71766878-3199-4EAB-94E7-2D6D11070E14}" type="slidenum">
              <a:rPr lang="fr-FR" noProof="0" smtClean="0"/>
              <a:t>‹nr.›</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10066321" y="382386"/>
            <a:ext cx="1492132" cy="5600404"/>
          </a:xfrm>
        </p:spPr>
        <p:txBody>
          <a:bodyPr vert="eaVert" rtlCol="0"/>
          <a:lstStyle/>
          <a:p>
            <a:pPr rtl="0"/>
            <a:r>
              <a:rPr lang="nl-NL" noProof="0"/>
              <a:t>Klik om stijl te bewerken</a:t>
            </a:r>
            <a:endParaRPr lang="fr-FR" noProof="0"/>
          </a:p>
        </p:txBody>
      </p:sp>
      <p:sp>
        <p:nvSpPr>
          <p:cNvPr id="3" name="Espace réservé du texte vertical 2"/>
          <p:cNvSpPr>
            <a:spLocks noGrp="1"/>
          </p:cNvSpPr>
          <p:nvPr>
            <p:ph type="body" orient="vert" idx="1" hasCustomPrompt="1"/>
          </p:nvPr>
        </p:nvSpPr>
        <p:spPr>
          <a:xfrm>
            <a:off x="1257300" y="382385"/>
            <a:ext cx="8392585" cy="5600405"/>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DE61B7F7-055E-4A54-BACE-5E45A6C2E442}" type="datetime1">
              <a:rPr lang="fr-FR" noProof="0" smtClean="0"/>
              <a:t>09/03/2023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71766878-3199-4EAB-94E7-2D6D11070E14}" type="slidenum">
              <a:rPr lang="fr-FR" noProof="0" smtClean="0"/>
              <a:t>‹nr.›</a:t>
            </a:fld>
            <a:endParaRPr lang="fr-F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nl-NL" noProof="0"/>
              <a:t>Klik om stijl te bewerken</a:t>
            </a:r>
            <a:endParaRPr lang="fr-FR" noProof="0"/>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B6E2E277-A776-4BF7-9CCA-C156DCBAB9CB}" type="datetime1">
              <a:rPr lang="fr-FR" noProof="0" smtClean="0"/>
              <a:t>09/03/2023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71766878-3199-4EAB-94E7-2D6D11070E14}" type="slidenum">
              <a:rPr lang="fr-FR" noProof="0" smtClean="0"/>
              <a:t>‹nr.›</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242929" y="1073888"/>
            <a:ext cx="8187071" cy="4064627"/>
          </a:xfrm>
        </p:spPr>
        <p:txBody>
          <a:bodyPr rtlCol="0" anchor="b">
            <a:normAutofit/>
          </a:bodyPr>
          <a:lstStyle>
            <a:lvl1pPr>
              <a:defRPr sz="8400" spc="800" baseline="0">
                <a:solidFill>
                  <a:schemeClr val="tx2"/>
                </a:solidFill>
              </a:defRPr>
            </a:lvl1pPr>
          </a:lstStyle>
          <a:p>
            <a:pPr rtl="0"/>
            <a:r>
              <a:rPr lang="nl-NL" noProof="0"/>
              <a:t>Klik om stijl te bewerken</a:t>
            </a:r>
            <a:endParaRPr lang="fr-FR" noProof="0"/>
          </a:p>
        </p:txBody>
      </p:sp>
      <p:sp>
        <p:nvSpPr>
          <p:cNvPr id="3" name="Espace réservé du texte 2"/>
          <p:cNvSpPr>
            <a:spLocks noGrp="1"/>
          </p:cNvSpPr>
          <p:nvPr>
            <p:ph type="body" idx="1" hasCustomPrompt="1"/>
          </p:nvPr>
        </p:nvSpPr>
        <p:spPr>
          <a:xfrm>
            <a:off x="3242930" y="5159781"/>
            <a:ext cx="7017488" cy="951135"/>
          </a:xfrm>
        </p:spPr>
        <p:txBody>
          <a:bodyPr rtlCol="0">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a:xfrm>
            <a:off x="3236546" y="6375679"/>
            <a:ext cx="1493947" cy="348462"/>
          </a:xfrm>
        </p:spPr>
        <p:txBody>
          <a:bodyPr rtlCol="0"/>
          <a:lstStyle>
            <a:lvl1pPr>
              <a:defRPr baseline="0">
                <a:solidFill>
                  <a:schemeClr val="tx2"/>
                </a:solidFill>
              </a:defRPr>
            </a:lvl1pPr>
          </a:lstStyle>
          <a:p>
            <a:pPr rtl="0"/>
            <a:fld id="{A73A7AAE-E083-4E87-9643-E124EFA5CC1D}" type="datetime1">
              <a:rPr lang="fr-FR" noProof="0" smtClean="0"/>
              <a:t>09/03/2023</a:t>
            </a:fld>
            <a:endParaRPr lang="fr-FR" noProof="0"/>
          </a:p>
        </p:txBody>
      </p:sp>
      <p:sp>
        <p:nvSpPr>
          <p:cNvPr id="5" name="Espace réservé du pied de page 4"/>
          <p:cNvSpPr>
            <a:spLocks noGrp="1"/>
          </p:cNvSpPr>
          <p:nvPr>
            <p:ph type="ftr" sz="quarter" idx="11"/>
          </p:nvPr>
        </p:nvSpPr>
        <p:spPr>
          <a:xfrm>
            <a:off x="5279064" y="6375679"/>
            <a:ext cx="4114800" cy="345796"/>
          </a:xfrm>
        </p:spPr>
        <p:txBody>
          <a:bodyPr rtlCol="0"/>
          <a:lstStyle>
            <a:lvl1pPr>
              <a:defRPr baseline="0">
                <a:solidFill>
                  <a:schemeClr val="tx2"/>
                </a:solidFill>
              </a:defRPr>
            </a:lvl1pPr>
          </a:lstStyle>
          <a:p>
            <a:pPr rtl="0"/>
            <a:endParaRPr lang="fr-FR" noProof="0"/>
          </a:p>
        </p:txBody>
      </p:sp>
      <p:sp>
        <p:nvSpPr>
          <p:cNvPr id="6" name="Espace réservé du numéro de diapositive 5"/>
          <p:cNvSpPr>
            <a:spLocks noGrp="1"/>
          </p:cNvSpPr>
          <p:nvPr>
            <p:ph type="sldNum" sz="quarter" idx="12"/>
          </p:nvPr>
        </p:nvSpPr>
        <p:spPr>
          <a:xfrm>
            <a:off x="9942434" y="6375679"/>
            <a:ext cx="1487566" cy="345796"/>
          </a:xfrm>
        </p:spPr>
        <p:txBody>
          <a:bodyPr rtlCol="0"/>
          <a:lstStyle>
            <a:lvl1pPr>
              <a:defRPr baseline="0">
                <a:solidFill>
                  <a:schemeClr val="tx2"/>
                </a:solidFill>
              </a:defRPr>
            </a:lvl1pPr>
          </a:lstStyle>
          <a:p>
            <a:pPr rtl="0"/>
            <a:fld id="{71766878-3199-4EAB-94E7-2D6D11070E14}" type="slidenum">
              <a:rPr lang="fr-FR" noProof="0" smtClean="0"/>
              <a:pPr rtl="0"/>
              <a:t>‹nr.›</a:t>
            </a:fld>
            <a:endParaRPr lang="fr-FR" noProof="0"/>
          </a:p>
        </p:txBody>
      </p:sp>
      <p:grpSp>
        <p:nvGrpSpPr>
          <p:cNvPr id="7" name="Groupe 6" title="Bordure festonnée gauche"/>
          <p:cNvGrpSpPr/>
          <p:nvPr/>
        </p:nvGrpSpPr>
        <p:grpSpPr>
          <a:xfrm>
            <a:off x="0" y="0"/>
            <a:ext cx="2814638" cy="6858000"/>
            <a:chOff x="0" y="0"/>
            <a:chExt cx="2814638" cy="6858000"/>
          </a:xfrm>
        </p:grpSpPr>
        <p:sp>
          <p:nvSpPr>
            <p:cNvPr id="11" name="Forme libre 6" title="Bordure festonnée gauch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orme libre 11" title="ligne festonnée gauch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nl-NL" noProof="0"/>
              <a:t>Klik om stijl te bewerken</a:t>
            </a:r>
            <a:endParaRPr lang="fr-FR" noProof="0"/>
          </a:p>
        </p:txBody>
      </p:sp>
      <p:sp>
        <p:nvSpPr>
          <p:cNvPr id="3" name="Espace réservé du contenu 2"/>
          <p:cNvSpPr>
            <a:spLocks noGrp="1"/>
          </p:cNvSpPr>
          <p:nvPr>
            <p:ph sz="half" idx="1" hasCustomPrompt="1"/>
          </p:nvPr>
        </p:nvSpPr>
        <p:spPr>
          <a:xfrm>
            <a:off x="1257300" y="2286000"/>
            <a:ext cx="4800600" cy="361950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647796" y="2286000"/>
            <a:ext cx="4800600" cy="361950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94FC0805-944E-46C7-B46D-163A150E891A}" type="datetime1">
              <a:rPr lang="fr-FR" noProof="0" smtClean="0"/>
              <a:t>09/03/2023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71766878-3199-4EAB-94E7-2D6D11070E14}" type="slidenum">
              <a:rPr lang="fr-FR" noProof="0" smtClean="0"/>
              <a:t>‹nr.›</a:t>
            </a:fld>
            <a:endParaRPr lang="fr-FR" noProof="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252728" y="381000"/>
            <a:ext cx="10172700" cy="1493517"/>
          </a:xfrm>
        </p:spPr>
        <p:txBody>
          <a:bodyPr rtlCol="0"/>
          <a:lstStyle/>
          <a:p>
            <a:pPr rtl="0"/>
            <a:r>
              <a:rPr lang="nl-NL" noProof="0"/>
              <a:t>Klik om stijl te bewerken</a:t>
            </a:r>
            <a:endParaRPr lang="fr-FR" noProof="0"/>
          </a:p>
        </p:txBody>
      </p:sp>
      <p:sp>
        <p:nvSpPr>
          <p:cNvPr id="3" name="Espace réservé du texte 2"/>
          <p:cNvSpPr>
            <a:spLocks noGrp="1"/>
          </p:cNvSpPr>
          <p:nvPr>
            <p:ph type="body" idx="1" hasCustomPrompt="1"/>
          </p:nvPr>
        </p:nvSpPr>
        <p:spPr>
          <a:xfrm>
            <a:off x="1251678" y="2199633"/>
            <a:ext cx="4800600" cy="632529"/>
          </a:xfrm>
        </p:spPr>
        <p:txBody>
          <a:bodyPr rtlCol="0"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257300" y="2909102"/>
            <a:ext cx="4800600" cy="299639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633864" y="2199633"/>
            <a:ext cx="4800600" cy="632529"/>
          </a:xfrm>
        </p:spPr>
        <p:txBody>
          <a:bodyPr rtlCol="0"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633864" y="2909102"/>
            <a:ext cx="4800600" cy="299639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3A339FA5-C09C-47E6-B36B-795BCA6A9029}" type="datetime1">
              <a:rPr lang="fr-FR" noProof="0" smtClean="0"/>
              <a:t>09/03/2023</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71766878-3199-4EAB-94E7-2D6D11070E14}" type="slidenum">
              <a:rPr lang="fr-FR" noProof="0" smtClean="0"/>
              <a:t>‹nr.›</a:t>
            </a:fld>
            <a:endParaRPr lang="fr-FR" noProof="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nl-NL" noProof="0"/>
              <a:t>Klik om stijl te bewerken</a:t>
            </a:r>
            <a:endParaRPr lang="fr-FR" noProof="0"/>
          </a:p>
        </p:txBody>
      </p:sp>
      <p:sp>
        <p:nvSpPr>
          <p:cNvPr id="3" name="Espace réservé de la date 2"/>
          <p:cNvSpPr>
            <a:spLocks noGrp="1"/>
          </p:cNvSpPr>
          <p:nvPr>
            <p:ph type="dt" sz="half" idx="10"/>
          </p:nvPr>
        </p:nvSpPr>
        <p:spPr/>
        <p:txBody>
          <a:bodyPr rtlCol="0"/>
          <a:lstStyle/>
          <a:p>
            <a:pPr rtl="0"/>
            <a:fld id="{99437622-C5A0-4638-8F2F-06E5991807F0}" type="datetime1">
              <a:rPr lang="fr-FR" noProof="0" smtClean="0"/>
              <a:t>09/03/2023</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71766878-3199-4EAB-94E7-2D6D11070E14}" type="slidenum">
              <a:rPr lang="fr-FR" noProof="0" smtClean="0"/>
              <a:t>‹nr.›</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793AA977-64B2-483C-84AD-235DB63A58AB}" type="datetime1">
              <a:rPr lang="fr-FR" noProof="0" smtClean="0"/>
              <a:t>09/03/2023</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71766878-3199-4EAB-94E7-2D6D11070E14}" type="slidenum">
              <a:rPr lang="fr-FR" noProof="0" smtClean="0"/>
              <a:t>‹nr.›</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Forme libre 11" title="forme d’arrière-plan festonnée droit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re 1"/>
          <p:cNvSpPr>
            <a:spLocks noGrp="1"/>
          </p:cNvSpPr>
          <p:nvPr>
            <p:ph type="title"/>
          </p:nvPr>
        </p:nvSpPr>
        <p:spPr>
          <a:xfrm>
            <a:off x="8337884" y="457199"/>
            <a:ext cx="3092115" cy="1196671"/>
          </a:xfrm>
        </p:spPr>
        <p:txBody>
          <a:bodyPr rtlCol="0" anchor="b">
            <a:normAutofit/>
          </a:bodyPr>
          <a:lstStyle>
            <a:lvl1pPr>
              <a:lnSpc>
                <a:spcPct val="100000"/>
              </a:lnSpc>
              <a:defRPr sz="1900" b="1" i="0" cap="all" spc="300" baseline="0">
                <a:solidFill>
                  <a:schemeClr val="accent1"/>
                </a:solidFill>
                <a:latin typeface="+mn-lt"/>
              </a:defRPr>
            </a:lvl1pPr>
          </a:lstStyle>
          <a:p>
            <a:pPr rtl="0"/>
            <a:r>
              <a:rPr lang="nl-NL" noProof="0"/>
              <a:t>Klik om stijl te bewerken</a:t>
            </a:r>
            <a:endParaRPr lang="fr-FR" noProof="0"/>
          </a:p>
        </p:txBody>
      </p:sp>
      <p:sp>
        <p:nvSpPr>
          <p:cNvPr id="3" name="Espace réservé du contenu 2"/>
          <p:cNvSpPr>
            <a:spLocks noGrp="1"/>
          </p:cNvSpPr>
          <p:nvPr>
            <p:ph idx="1" hasCustomPrompt="1"/>
          </p:nvPr>
        </p:nvSpPr>
        <p:spPr>
          <a:xfrm>
            <a:off x="765051" y="920377"/>
            <a:ext cx="6158418" cy="4985124"/>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8337885" y="1741336"/>
            <a:ext cx="3092115" cy="4164164"/>
          </a:xfrm>
        </p:spPr>
        <p:txBody>
          <a:bodyPr rtlCol="0"/>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a:xfrm>
            <a:off x="765051" y="6375679"/>
            <a:ext cx="1233355" cy="348462"/>
          </a:xfrm>
        </p:spPr>
        <p:txBody>
          <a:bodyPr rtlCol="0"/>
          <a:lstStyle/>
          <a:p>
            <a:pPr rtl="0"/>
            <a:fld id="{1A02019A-50FA-4864-9989-C5BA2B9DC06C}" type="datetime1">
              <a:rPr lang="fr-FR" noProof="0" smtClean="0"/>
              <a:t>09/03/2023</a:t>
            </a:fld>
            <a:endParaRPr lang="fr-FR" noProof="0"/>
          </a:p>
        </p:txBody>
      </p:sp>
      <p:sp>
        <p:nvSpPr>
          <p:cNvPr id="6" name="Espace réservé du pied de page 5"/>
          <p:cNvSpPr>
            <a:spLocks noGrp="1"/>
          </p:cNvSpPr>
          <p:nvPr>
            <p:ph type="ftr" sz="quarter" idx="11"/>
          </p:nvPr>
        </p:nvSpPr>
        <p:spPr>
          <a:xfrm>
            <a:off x="2103620" y="6375679"/>
            <a:ext cx="3482179" cy="345796"/>
          </a:xfrm>
        </p:spPr>
        <p:txBody>
          <a:bodyPr rtlCol="0"/>
          <a:lstStyle/>
          <a:p>
            <a:pPr rtl="0"/>
            <a:endParaRPr lang="fr-FR" noProof="0"/>
          </a:p>
        </p:txBody>
      </p:sp>
      <p:sp>
        <p:nvSpPr>
          <p:cNvPr id="7" name="Espace réservé du numéro de diapositive 6"/>
          <p:cNvSpPr>
            <a:spLocks noGrp="1"/>
          </p:cNvSpPr>
          <p:nvPr>
            <p:ph type="sldNum" sz="quarter" idx="12"/>
          </p:nvPr>
        </p:nvSpPr>
        <p:spPr>
          <a:xfrm>
            <a:off x="5691014" y="6375679"/>
            <a:ext cx="1232456" cy="345796"/>
          </a:xfrm>
        </p:spPr>
        <p:txBody>
          <a:bodyPr rtlCol="0"/>
          <a:lstStyle/>
          <a:p>
            <a:pPr rtl="0"/>
            <a:fld id="{71766878-3199-4EAB-94E7-2D6D11070E14}" type="slidenum">
              <a:rPr lang="fr-FR" noProof="0" smtClean="0"/>
              <a:t>‹nr.›</a:t>
            </a:fld>
            <a:endParaRPr lang="fr-FR" noProof="0"/>
          </a:p>
        </p:txBody>
      </p:sp>
      <p:sp>
        <p:nvSpPr>
          <p:cNvPr id="8" name="Rectangle 7" title="bordure du bord gauche"/>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3" name="Espace réservé à l’image 2"/>
          <p:cNvSpPr>
            <a:spLocks noGrp="1" noChangeAspect="1"/>
          </p:cNvSpPr>
          <p:nvPr>
            <p:ph type="pic" idx="1" hasCustomPrompt="1"/>
          </p:nvPr>
        </p:nvSpPr>
        <p:spPr>
          <a:xfrm>
            <a:off x="283464" y="0"/>
            <a:ext cx="7355585" cy="6857999"/>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11" name="Forme libre 11" title="forme d’arrière-plan festonnée droit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bordure du bord gauche"/>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337883" y="457200"/>
            <a:ext cx="3092117" cy="1196670"/>
          </a:xfrm>
        </p:spPr>
        <p:txBody>
          <a:bodyPr rtlCol="0" anchor="b">
            <a:normAutofit/>
          </a:bodyPr>
          <a:lstStyle>
            <a:lvl1pPr>
              <a:lnSpc>
                <a:spcPct val="100000"/>
              </a:lnSpc>
              <a:defRPr sz="1900" b="1" i="0" spc="300" baseline="0">
                <a:solidFill>
                  <a:schemeClr val="accent1"/>
                </a:solidFill>
                <a:latin typeface="+mn-lt"/>
              </a:defRPr>
            </a:lvl1pPr>
          </a:lstStyle>
          <a:p>
            <a:pPr rtl="0"/>
            <a:r>
              <a:rPr lang="nl-NL" noProof="0"/>
              <a:t>Klik om stijl te bewerken</a:t>
            </a:r>
            <a:endParaRPr lang="fr-FR" noProof="0"/>
          </a:p>
        </p:txBody>
      </p:sp>
      <p:sp>
        <p:nvSpPr>
          <p:cNvPr id="4" name="Espace réservé du texte 3"/>
          <p:cNvSpPr>
            <a:spLocks noGrp="1"/>
          </p:cNvSpPr>
          <p:nvPr>
            <p:ph type="body" sz="half" idx="2" hasCustomPrompt="1"/>
          </p:nvPr>
        </p:nvSpPr>
        <p:spPr>
          <a:xfrm>
            <a:off x="8337883" y="1741336"/>
            <a:ext cx="3092117" cy="4164164"/>
          </a:xfrm>
        </p:spPr>
        <p:txBody>
          <a:bodyPr rtlCol="0"/>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a:xfrm>
            <a:off x="765950" y="6375679"/>
            <a:ext cx="1232456" cy="348462"/>
          </a:xfrm>
        </p:spPr>
        <p:txBody>
          <a:bodyPr rtlCol="0"/>
          <a:lstStyle/>
          <a:p>
            <a:pPr rtl="0"/>
            <a:fld id="{25F55077-5A8F-442F-AB5A-6480324EF100}" type="datetime1">
              <a:rPr lang="fr-FR" noProof="0" smtClean="0"/>
              <a:t>09/03/2023</a:t>
            </a:fld>
            <a:endParaRPr lang="fr-FR" noProof="0"/>
          </a:p>
        </p:txBody>
      </p:sp>
      <p:sp>
        <p:nvSpPr>
          <p:cNvPr id="6" name="Espace réservé du pied de page 5"/>
          <p:cNvSpPr>
            <a:spLocks noGrp="1"/>
          </p:cNvSpPr>
          <p:nvPr>
            <p:ph type="ftr" sz="quarter" idx="11"/>
          </p:nvPr>
        </p:nvSpPr>
        <p:spPr>
          <a:xfrm>
            <a:off x="2103621" y="6375679"/>
            <a:ext cx="3482178" cy="345796"/>
          </a:xfrm>
        </p:spPr>
        <p:txBody>
          <a:bodyPr rtlCol="0"/>
          <a:lstStyle/>
          <a:p>
            <a:pPr rtl="0"/>
            <a:endParaRPr lang="fr-FR" noProof="0"/>
          </a:p>
        </p:txBody>
      </p:sp>
      <p:sp>
        <p:nvSpPr>
          <p:cNvPr id="7" name="Espace réservé du numéro de diapositive 6"/>
          <p:cNvSpPr>
            <a:spLocks noGrp="1"/>
          </p:cNvSpPr>
          <p:nvPr>
            <p:ph type="sldNum" sz="quarter" idx="12"/>
          </p:nvPr>
        </p:nvSpPr>
        <p:spPr>
          <a:xfrm>
            <a:off x="5687568" y="6375679"/>
            <a:ext cx="1234440" cy="345796"/>
          </a:xfrm>
        </p:spPr>
        <p:txBody>
          <a:bodyPr rtlCol="0"/>
          <a:lstStyle/>
          <a:p>
            <a:pPr rtl="0"/>
            <a:fld id="{71766878-3199-4EAB-94E7-2D6D11070E14}" type="slidenum">
              <a:rPr lang="fr-FR" noProof="0" smtClean="0"/>
              <a:t>‹nr.›</a:t>
            </a:fld>
            <a:endParaRPr lang="fr-F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Espace réservé au titre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pPr rtl="0"/>
            <a:r>
              <a:rPr lang="fr-FR" noProof="0"/>
              <a:t>Modifiez le style du titre</a:t>
            </a:r>
          </a:p>
        </p:txBody>
      </p:sp>
      <p:sp>
        <p:nvSpPr>
          <p:cNvPr id="3" name="Espace réservé du texte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rtl="0"/>
            <a:fld id="{6CBF3019-4F04-4476-AD0C-1B371B6A9B46}" type="datetime1">
              <a:rPr lang="fr-FR" noProof="0" smtClean="0"/>
              <a:t>09/03/2023</a:t>
            </a:fld>
            <a:endParaRPr lang="fr-FR" noProof="0"/>
          </a:p>
        </p:txBody>
      </p:sp>
      <p:sp>
        <p:nvSpPr>
          <p:cNvPr id="5" name="Espace réservé du pied de page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rtl="0"/>
            <a:fld id="{71766878-3199-4EAB-94E7-2D6D11070E14}" type="slidenum">
              <a:rPr lang="fr-FR" noProof="0" smtClean="0"/>
              <a:pPr rtl="0"/>
              <a:t>‹nr.›</a:t>
            </a:fld>
            <a:endParaRPr lang="fr-FR" noProof="0"/>
          </a:p>
        </p:txBody>
      </p:sp>
      <p:sp>
        <p:nvSpPr>
          <p:cNvPr id="11" name="Forme libre 6" title="Bordure festonnée gauch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bordure du bord droit"/>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15DEDD7-7B31-4EF1-B7C7-5AEE3208C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 name="Titre 1">
            <a:extLst>
              <a:ext uri="{FF2B5EF4-FFF2-40B4-BE49-F238E27FC236}">
                <a16:creationId xmlns:a16="http://schemas.microsoft.com/office/drawing/2014/main" id="{C36A1A43-B750-4259-AA02-68777493B108}"/>
              </a:ext>
            </a:extLst>
          </p:cNvPr>
          <p:cNvSpPr>
            <a:spLocks noGrp="1"/>
          </p:cNvSpPr>
          <p:nvPr>
            <p:ph type="ctrTitle"/>
          </p:nvPr>
        </p:nvSpPr>
        <p:spPr>
          <a:xfrm>
            <a:off x="644003" y="954923"/>
            <a:ext cx="5875694" cy="4504620"/>
          </a:xfrm>
        </p:spPr>
        <p:txBody>
          <a:bodyPr rtlCol="0">
            <a:normAutofit/>
          </a:bodyPr>
          <a:lstStyle/>
          <a:p>
            <a:r>
              <a:rPr lang="fr-FR" sz="9600" dirty="0"/>
              <a:t>Escape</a:t>
            </a:r>
            <a:br>
              <a:rPr lang="fr-FR" sz="9600" dirty="0"/>
            </a:br>
            <a:r>
              <a:rPr lang="fr-FR" sz="9600" dirty="0"/>
              <a:t>room</a:t>
            </a:r>
            <a:br>
              <a:rPr lang="fr-FR" sz="9600" dirty="0"/>
            </a:br>
            <a:r>
              <a:rPr lang="fr-FR" sz="9600" dirty="0" err="1"/>
              <a:t>TAxi</a:t>
            </a:r>
            <a:endParaRPr lang="fr-FR" sz="9600" dirty="0"/>
          </a:p>
        </p:txBody>
      </p:sp>
      <p:sp>
        <p:nvSpPr>
          <p:cNvPr id="3" name="Sous-titre 2">
            <a:extLst>
              <a:ext uri="{FF2B5EF4-FFF2-40B4-BE49-F238E27FC236}">
                <a16:creationId xmlns:a16="http://schemas.microsoft.com/office/drawing/2014/main" id="{01F61DBF-2C3F-4F06-BAE0-5C6A7317D5C9}"/>
              </a:ext>
            </a:extLst>
          </p:cNvPr>
          <p:cNvSpPr>
            <a:spLocks noGrp="1"/>
          </p:cNvSpPr>
          <p:nvPr>
            <p:ph type="subTitle" idx="1"/>
          </p:nvPr>
        </p:nvSpPr>
        <p:spPr>
          <a:xfrm>
            <a:off x="643158" y="5572664"/>
            <a:ext cx="5877385" cy="841803"/>
          </a:xfrm>
        </p:spPr>
        <p:txBody>
          <a:bodyPr rtlCol="0">
            <a:normAutofit/>
          </a:bodyPr>
          <a:lstStyle/>
          <a:p>
            <a:pPr rtl="0"/>
            <a:r>
              <a:rPr lang="fr-FR" dirty="0">
                <a:solidFill>
                  <a:schemeClr val="bg2"/>
                </a:solidFill>
              </a:rPr>
              <a:t>Project </a:t>
            </a:r>
            <a:r>
              <a:rPr lang="fr-FR" dirty="0" err="1">
                <a:solidFill>
                  <a:schemeClr val="bg2"/>
                </a:solidFill>
              </a:rPr>
              <a:t>experience</a:t>
            </a:r>
            <a:r>
              <a:rPr lang="fr-FR" dirty="0">
                <a:solidFill>
                  <a:schemeClr val="bg2"/>
                </a:solidFill>
              </a:rPr>
              <a:t> </a:t>
            </a:r>
          </a:p>
        </p:txBody>
      </p:sp>
      <p:sp>
        <p:nvSpPr>
          <p:cNvPr id="19" name="Forme libre : Forme 18">
            <a:extLst>
              <a:ext uri="{FF2B5EF4-FFF2-40B4-BE49-F238E27FC236}">
                <a16:creationId xmlns:a16="http://schemas.microsoft.com/office/drawing/2014/main" id="{3242CC7A-3D6E-47A4-B9D1-860978459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6174" y="0"/>
            <a:ext cx="5282519" cy="6858000"/>
          </a:xfrm>
          <a:custGeom>
            <a:avLst/>
            <a:gdLst>
              <a:gd name="connsiteX0" fmla="*/ 189795 w 5282519"/>
              <a:gd name="connsiteY0" fmla="*/ 0 h 6858000"/>
              <a:gd name="connsiteX1" fmla="*/ 5282519 w 5282519"/>
              <a:gd name="connsiteY1" fmla="*/ 0 h 6858000"/>
              <a:gd name="connsiteX2" fmla="*/ 5282519 w 5282519"/>
              <a:gd name="connsiteY2" fmla="*/ 6858000 h 6858000"/>
              <a:gd name="connsiteX3" fmla="*/ 189795 w 5282519"/>
              <a:gd name="connsiteY3" fmla="*/ 6858000 h 6858000"/>
              <a:gd name="connsiteX4" fmla="*/ 184756 w 5282519"/>
              <a:gd name="connsiteY4" fmla="*/ 6791325 h 6858000"/>
              <a:gd name="connsiteX5" fmla="*/ 176358 w 5282519"/>
              <a:gd name="connsiteY5" fmla="*/ 6735762 h 6858000"/>
              <a:gd name="connsiteX6" fmla="*/ 166281 w 5282519"/>
              <a:gd name="connsiteY6" fmla="*/ 6683375 h 6858000"/>
              <a:gd name="connsiteX7" fmla="*/ 149485 w 5282519"/>
              <a:gd name="connsiteY7" fmla="*/ 6640512 h 6858000"/>
              <a:gd name="connsiteX8" fmla="*/ 132689 w 5282519"/>
              <a:gd name="connsiteY8" fmla="*/ 6597650 h 6858000"/>
              <a:gd name="connsiteX9" fmla="*/ 112534 w 5282519"/>
              <a:gd name="connsiteY9" fmla="*/ 6561137 h 6858000"/>
              <a:gd name="connsiteX10" fmla="*/ 92379 w 5282519"/>
              <a:gd name="connsiteY10" fmla="*/ 6523037 h 6858000"/>
              <a:gd name="connsiteX11" fmla="*/ 73903 w 5282519"/>
              <a:gd name="connsiteY11" fmla="*/ 6488112 h 6858000"/>
              <a:gd name="connsiteX12" fmla="*/ 55427 w 5282519"/>
              <a:gd name="connsiteY12" fmla="*/ 6448425 h 6858000"/>
              <a:gd name="connsiteX13" fmla="*/ 38632 w 5282519"/>
              <a:gd name="connsiteY13" fmla="*/ 6407150 h 6858000"/>
              <a:gd name="connsiteX14" fmla="*/ 23515 w 5282519"/>
              <a:gd name="connsiteY14" fmla="*/ 6361112 h 6858000"/>
              <a:gd name="connsiteX15" fmla="*/ 11758 w 5282519"/>
              <a:gd name="connsiteY15" fmla="*/ 6311900 h 6858000"/>
              <a:gd name="connsiteX16" fmla="*/ 3359 w 5282519"/>
              <a:gd name="connsiteY16" fmla="*/ 6251575 h 6858000"/>
              <a:gd name="connsiteX17" fmla="*/ 0 w 5282519"/>
              <a:gd name="connsiteY17" fmla="*/ 6183312 h 6858000"/>
              <a:gd name="connsiteX18" fmla="*/ 3359 w 5282519"/>
              <a:gd name="connsiteY18" fmla="*/ 6113462 h 6858000"/>
              <a:gd name="connsiteX19" fmla="*/ 11758 w 5282519"/>
              <a:gd name="connsiteY19" fmla="*/ 6056312 h 6858000"/>
              <a:gd name="connsiteX20" fmla="*/ 23515 w 5282519"/>
              <a:gd name="connsiteY20" fmla="*/ 6003925 h 6858000"/>
              <a:gd name="connsiteX21" fmla="*/ 38632 w 5282519"/>
              <a:gd name="connsiteY21" fmla="*/ 5956300 h 6858000"/>
              <a:gd name="connsiteX22" fmla="*/ 55427 w 5282519"/>
              <a:gd name="connsiteY22" fmla="*/ 5915025 h 6858000"/>
              <a:gd name="connsiteX23" fmla="*/ 75583 w 5282519"/>
              <a:gd name="connsiteY23" fmla="*/ 5876925 h 6858000"/>
              <a:gd name="connsiteX24" fmla="*/ 95738 w 5282519"/>
              <a:gd name="connsiteY24" fmla="*/ 5840412 h 6858000"/>
              <a:gd name="connsiteX25" fmla="*/ 115893 w 5282519"/>
              <a:gd name="connsiteY25" fmla="*/ 5802312 h 6858000"/>
              <a:gd name="connsiteX26" fmla="*/ 134368 w 5282519"/>
              <a:gd name="connsiteY26" fmla="*/ 5762625 h 6858000"/>
              <a:gd name="connsiteX27" fmla="*/ 152844 w 5282519"/>
              <a:gd name="connsiteY27" fmla="*/ 5721350 h 6858000"/>
              <a:gd name="connsiteX28" fmla="*/ 167960 w 5282519"/>
              <a:gd name="connsiteY28" fmla="*/ 5675312 h 6858000"/>
              <a:gd name="connsiteX29" fmla="*/ 178038 w 5282519"/>
              <a:gd name="connsiteY29" fmla="*/ 5622925 h 6858000"/>
              <a:gd name="connsiteX30" fmla="*/ 188115 w 5282519"/>
              <a:gd name="connsiteY30" fmla="*/ 5562600 h 6858000"/>
              <a:gd name="connsiteX31" fmla="*/ 189795 w 5282519"/>
              <a:gd name="connsiteY31" fmla="*/ 5494337 h 6858000"/>
              <a:gd name="connsiteX32" fmla="*/ 188115 w 5282519"/>
              <a:gd name="connsiteY32" fmla="*/ 5426075 h 6858000"/>
              <a:gd name="connsiteX33" fmla="*/ 178038 w 5282519"/>
              <a:gd name="connsiteY33" fmla="*/ 5365750 h 6858000"/>
              <a:gd name="connsiteX34" fmla="*/ 167960 w 5282519"/>
              <a:gd name="connsiteY34" fmla="*/ 5313362 h 6858000"/>
              <a:gd name="connsiteX35" fmla="*/ 152844 w 5282519"/>
              <a:gd name="connsiteY35" fmla="*/ 5268912 h 6858000"/>
              <a:gd name="connsiteX36" fmla="*/ 134368 w 5282519"/>
              <a:gd name="connsiteY36" fmla="*/ 5226050 h 6858000"/>
              <a:gd name="connsiteX37" fmla="*/ 115893 w 5282519"/>
              <a:gd name="connsiteY37" fmla="*/ 5186362 h 6858000"/>
              <a:gd name="connsiteX38" fmla="*/ 95738 w 5282519"/>
              <a:gd name="connsiteY38" fmla="*/ 5149850 h 6858000"/>
              <a:gd name="connsiteX39" fmla="*/ 75583 w 5282519"/>
              <a:gd name="connsiteY39" fmla="*/ 5114925 h 6858000"/>
              <a:gd name="connsiteX40" fmla="*/ 55427 w 5282519"/>
              <a:gd name="connsiteY40" fmla="*/ 5075237 h 6858000"/>
              <a:gd name="connsiteX41" fmla="*/ 38632 w 5282519"/>
              <a:gd name="connsiteY41" fmla="*/ 5033962 h 6858000"/>
              <a:gd name="connsiteX42" fmla="*/ 23515 w 5282519"/>
              <a:gd name="connsiteY42" fmla="*/ 4987925 h 6858000"/>
              <a:gd name="connsiteX43" fmla="*/ 11758 w 5282519"/>
              <a:gd name="connsiteY43" fmla="*/ 4935537 h 6858000"/>
              <a:gd name="connsiteX44" fmla="*/ 3359 w 5282519"/>
              <a:gd name="connsiteY44" fmla="*/ 4875212 h 6858000"/>
              <a:gd name="connsiteX45" fmla="*/ 0 w 5282519"/>
              <a:gd name="connsiteY45" fmla="*/ 4806950 h 6858000"/>
              <a:gd name="connsiteX46" fmla="*/ 3359 w 5282519"/>
              <a:gd name="connsiteY46" fmla="*/ 4738687 h 6858000"/>
              <a:gd name="connsiteX47" fmla="*/ 11758 w 5282519"/>
              <a:gd name="connsiteY47" fmla="*/ 4678362 h 6858000"/>
              <a:gd name="connsiteX48" fmla="*/ 23515 w 5282519"/>
              <a:gd name="connsiteY48" fmla="*/ 4625975 h 6858000"/>
              <a:gd name="connsiteX49" fmla="*/ 38632 w 5282519"/>
              <a:gd name="connsiteY49" fmla="*/ 4579937 h 6858000"/>
              <a:gd name="connsiteX50" fmla="*/ 55427 w 5282519"/>
              <a:gd name="connsiteY50" fmla="*/ 4537075 h 6858000"/>
              <a:gd name="connsiteX51" fmla="*/ 75583 w 5282519"/>
              <a:gd name="connsiteY51" fmla="*/ 4498975 h 6858000"/>
              <a:gd name="connsiteX52" fmla="*/ 115893 w 5282519"/>
              <a:gd name="connsiteY52" fmla="*/ 4424362 h 6858000"/>
              <a:gd name="connsiteX53" fmla="*/ 134368 w 5282519"/>
              <a:gd name="connsiteY53" fmla="*/ 4386262 h 6858000"/>
              <a:gd name="connsiteX54" fmla="*/ 152844 w 5282519"/>
              <a:gd name="connsiteY54" fmla="*/ 4343400 h 6858000"/>
              <a:gd name="connsiteX55" fmla="*/ 167960 w 5282519"/>
              <a:gd name="connsiteY55" fmla="*/ 4297362 h 6858000"/>
              <a:gd name="connsiteX56" fmla="*/ 178038 w 5282519"/>
              <a:gd name="connsiteY56" fmla="*/ 4244975 h 6858000"/>
              <a:gd name="connsiteX57" fmla="*/ 188115 w 5282519"/>
              <a:gd name="connsiteY57" fmla="*/ 4186237 h 6858000"/>
              <a:gd name="connsiteX58" fmla="*/ 189795 w 5282519"/>
              <a:gd name="connsiteY58" fmla="*/ 4116387 h 6858000"/>
              <a:gd name="connsiteX59" fmla="*/ 188115 w 5282519"/>
              <a:gd name="connsiteY59" fmla="*/ 4048125 h 6858000"/>
              <a:gd name="connsiteX60" fmla="*/ 178038 w 5282519"/>
              <a:gd name="connsiteY60" fmla="*/ 3987800 h 6858000"/>
              <a:gd name="connsiteX61" fmla="*/ 167960 w 5282519"/>
              <a:gd name="connsiteY61" fmla="*/ 3935412 h 6858000"/>
              <a:gd name="connsiteX62" fmla="*/ 152844 w 5282519"/>
              <a:gd name="connsiteY62" fmla="*/ 3890962 h 6858000"/>
              <a:gd name="connsiteX63" fmla="*/ 134368 w 5282519"/>
              <a:gd name="connsiteY63" fmla="*/ 3848100 h 6858000"/>
              <a:gd name="connsiteX64" fmla="*/ 115893 w 5282519"/>
              <a:gd name="connsiteY64" fmla="*/ 3811587 h 6858000"/>
              <a:gd name="connsiteX65" fmla="*/ 75583 w 5282519"/>
              <a:gd name="connsiteY65" fmla="*/ 3736975 h 6858000"/>
              <a:gd name="connsiteX66" fmla="*/ 55427 w 5282519"/>
              <a:gd name="connsiteY66" fmla="*/ 3697287 h 6858000"/>
              <a:gd name="connsiteX67" fmla="*/ 38632 w 5282519"/>
              <a:gd name="connsiteY67" fmla="*/ 3656012 h 6858000"/>
              <a:gd name="connsiteX68" fmla="*/ 23515 w 5282519"/>
              <a:gd name="connsiteY68" fmla="*/ 3609975 h 6858000"/>
              <a:gd name="connsiteX69" fmla="*/ 11758 w 5282519"/>
              <a:gd name="connsiteY69" fmla="*/ 3557587 h 6858000"/>
              <a:gd name="connsiteX70" fmla="*/ 3359 w 5282519"/>
              <a:gd name="connsiteY70" fmla="*/ 3497262 h 6858000"/>
              <a:gd name="connsiteX71" fmla="*/ 0 w 5282519"/>
              <a:gd name="connsiteY71" fmla="*/ 3427412 h 6858000"/>
              <a:gd name="connsiteX72" fmla="*/ 3359 w 5282519"/>
              <a:gd name="connsiteY72" fmla="*/ 3360737 h 6858000"/>
              <a:gd name="connsiteX73" fmla="*/ 11758 w 5282519"/>
              <a:gd name="connsiteY73" fmla="*/ 3300412 h 6858000"/>
              <a:gd name="connsiteX74" fmla="*/ 23515 w 5282519"/>
              <a:gd name="connsiteY74" fmla="*/ 3248025 h 6858000"/>
              <a:gd name="connsiteX75" fmla="*/ 38632 w 5282519"/>
              <a:gd name="connsiteY75" fmla="*/ 3201987 h 6858000"/>
              <a:gd name="connsiteX76" fmla="*/ 55427 w 5282519"/>
              <a:gd name="connsiteY76" fmla="*/ 3160712 h 6858000"/>
              <a:gd name="connsiteX77" fmla="*/ 75583 w 5282519"/>
              <a:gd name="connsiteY77" fmla="*/ 3121025 h 6858000"/>
              <a:gd name="connsiteX78" fmla="*/ 95738 w 5282519"/>
              <a:gd name="connsiteY78" fmla="*/ 3084512 h 6858000"/>
              <a:gd name="connsiteX79" fmla="*/ 115893 w 5282519"/>
              <a:gd name="connsiteY79" fmla="*/ 3046412 h 6858000"/>
              <a:gd name="connsiteX80" fmla="*/ 134368 w 5282519"/>
              <a:gd name="connsiteY80" fmla="*/ 3009900 h 6858000"/>
              <a:gd name="connsiteX81" fmla="*/ 152844 w 5282519"/>
              <a:gd name="connsiteY81" fmla="*/ 2967037 h 6858000"/>
              <a:gd name="connsiteX82" fmla="*/ 167960 w 5282519"/>
              <a:gd name="connsiteY82" fmla="*/ 2922587 h 6858000"/>
              <a:gd name="connsiteX83" fmla="*/ 178038 w 5282519"/>
              <a:gd name="connsiteY83" fmla="*/ 2868612 h 6858000"/>
              <a:gd name="connsiteX84" fmla="*/ 188115 w 5282519"/>
              <a:gd name="connsiteY84" fmla="*/ 2809875 h 6858000"/>
              <a:gd name="connsiteX85" fmla="*/ 189795 w 5282519"/>
              <a:gd name="connsiteY85" fmla="*/ 2741612 h 6858000"/>
              <a:gd name="connsiteX86" fmla="*/ 188115 w 5282519"/>
              <a:gd name="connsiteY86" fmla="*/ 2671762 h 6858000"/>
              <a:gd name="connsiteX87" fmla="*/ 178038 w 5282519"/>
              <a:gd name="connsiteY87" fmla="*/ 2613025 h 6858000"/>
              <a:gd name="connsiteX88" fmla="*/ 167960 w 5282519"/>
              <a:gd name="connsiteY88" fmla="*/ 2560637 h 6858000"/>
              <a:gd name="connsiteX89" fmla="*/ 152844 w 5282519"/>
              <a:gd name="connsiteY89" fmla="*/ 2513012 h 6858000"/>
              <a:gd name="connsiteX90" fmla="*/ 134368 w 5282519"/>
              <a:gd name="connsiteY90" fmla="*/ 2471737 h 6858000"/>
              <a:gd name="connsiteX91" fmla="*/ 115893 w 5282519"/>
              <a:gd name="connsiteY91" fmla="*/ 2433637 h 6858000"/>
              <a:gd name="connsiteX92" fmla="*/ 95738 w 5282519"/>
              <a:gd name="connsiteY92" fmla="*/ 2395537 h 6858000"/>
              <a:gd name="connsiteX93" fmla="*/ 75583 w 5282519"/>
              <a:gd name="connsiteY93" fmla="*/ 2359025 h 6858000"/>
              <a:gd name="connsiteX94" fmla="*/ 55427 w 5282519"/>
              <a:gd name="connsiteY94" fmla="*/ 2319337 h 6858000"/>
              <a:gd name="connsiteX95" fmla="*/ 38632 w 5282519"/>
              <a:gd name="connsiteY95" fmla="*/ 2278062 h 6858000"/>
              <a:gd name="connsiteX96" fmla="*/ 23515 w 5282519"/>
              <a:gd name="connsiteY96" fmla="*/ 2232025 h 6858000"/>
              <a:gd name="connsiteX97" fmla="*/ 11758 w 5282519"/>
              <a:gd name="connsiteY97" fmla="*/ 2179637 h 6858000"/>
              <a:gd name="connsiteX98" fmla="*/ 3359 w 5282519"/>
              <a:gd name="connsiteY98" fmla="*/ 2119312 h 6858000"/>
              <a:gd name="connsiteX99" fmla="*/ 0 w 5282519"/>
              <a:gd name="connsiteY99" fmla="*/ 2051050 h 6858000"/>
              <a:gd name="connsiteX100" fmla="*/ 3359 w 5282519"/>
              <a:gd name="connsiteY100" fmla="*/ 1982787 h 6858000"/>
              <a:gd name="connsiteX101" fmla="*/ 11758 w 5282519"/>
              <a:gd name="connsiteY101" fmla="*/ 1922462 h 6858000"/>
              <a:gd name="connsiteX102" fmla="*/ 23515 w 5282519"/>
              <a:gd name="connsiteY102" fmla="*/ 1870075 h 6858000"/>
              <a:gd name="connsiteX103" fmla="*/ 38632 w 5282519"/>
              <a:gd name="connsiteY103" fmla="*/ 1824037 h 6858000"/>
              <a:gd name="connsiteX104" fmla="*/ 55427 w 5282519"/>
              <a:gd name="connsiteY104" fmla="*/ 1782762 h 6858000"/>
              <a:gd name="connsiteX105" fmla="*/ 75583 w 5282519"/>
              <a:gd name="connsiteY105" fmla="*/ 1743075 h 6858000"/>
              <a:gd name="connsiteX106" fmla="*/ 95738 w 5282519"/>
              <a:gd name="connsiteY106" fmla="*/ 1708150 h 6858000"/>
              <a:gd name="connsiteX107" fmla="*/ 115893 w 5282519"/>
              <a:gd name="connsiteY107" fmla="*/ 1671637 h 6858000"/>
              <a:gd name="connsiteX108" fmla="*/ 134368 w 5282519"/>
              <a:gd name="connsiteY108" fmla="*/ 1631950 h 6858000"/>
              <a:gd name="connsiteX109" fmla="*/ 152844 w 5282519"/>
              <a:gd name="connsiteY109" fmla="*/ 1589087 h 6858000"/>
              <a:gd name="connsiteX110" fmla="*/ 167960 w 5282519"/>
              <a:gd name="connsiteY110" fmla="*/ 1544637 h 6858000"/>
              <a:gd name="connsiteX111" fmla="*/ 178038 w 5282519"/>
              <a:gd name="connsiteY111" fmla="*/ 1492250 h 6858000"/>
              <a:gd name="connsiteX112" fmla="*/ 188115 w 5282519"/>
              <a:gd name="connsiteY112" fmla="*/ 1431925 h 6858000"/>
              <a:gd name="connsiteX113" fmla="*/ 189795 w 5282519"/>
              <a:gd name="connsiteY113" fmla="*/ 1363662 h 6858000"/>
              <a:gd name="connsiteX114" fmla="*/ 188115 w 5282519"/>
              <a:gd name="connsiteY114" fmla="*/ 1295400 h 6858000"/>
              <a:gd name="connsiteX115" fmla="*/ 178038 w 5282519"/>
              <a:gd name="connsiteY115" fmla="*/ 1235075 h 6858000"/>
              <a:gd name="connsiteX116" fmla="*/ 167960 w 5282519"/>
              <a:gd name="connsiteY116" fmla="*/ 1182687 h 6858000"/>
              <a:gd name="connsiteX117" fmla="*/ 152844 w 5282519"/>
              <a:gd name="connsiteY117" fmla="*/ 1136650 h 6858000"/>
              <a:gd name="connsiteX118" fmla="*/ 134368 w 5282519"/>
              <a:gd name="connsiteY118" fmla="*/ 1095375 h 6858000"/>
              <a:gd name="connsiteX119" fmla="*/ 115893 w 5282519"/>
              <a:gd name="connsiteY119" fmla="*/ 1055687 h 6858000"/>
              <a:gd name="connsiteX120" fmla="*/ 95738 w 5282519"/>
              <a:gd name="connsiteY120" fmla="*/ 1017587 h 6858000"/>
              <a:gd name="connsiteX121" fmla="*/ 75583 w 5282519"/>
              <a:gd name="connsiteY121" fmla="*/ 981075 h 6858000"/>
              <a:gd name="connsiteX122" fmla="*/ 55427 w 5282519"/>
              <a:gd name="connsiteY122" fmla="*/ 942975 h 6858000"/>
              <a:gd name="connsiteX123" fmla="*/ 38632 w 5282519"/>
              <a:gd name="connsiteY123" fmla="*/ 901700 h 6858000"/>
              <a:gd name="connsiteX124" fmla="*/ 23515 w 5282519"/>
              <a:gd name="connsiteY124" fmla="*/ 854075 h 6858000"/>
              <a:gd name="connsiteX125" fmla="*/ 11758 w 5282519"/>
              <a:gd name="connsiteY125" fmla="*/ 801687 h 6858000"/>
              <a:gd name="connsiteX126" fmla="*/ 3359 w 5282519"/>
              <a:gd name="connsiteY126" fmla="*/ 744537 h 6858000"/>
              <a:gd name="connsiteX127" fmla="*/ 0 w 5282519"/>
              <a:gd name="connsiteY127" fmla="*/ 673100 h 6858000"/>
              <a:gd name="connsiteX128" fmla="*/ 3359 w 5282519"/>
              <a:gd name="connsiteY128" fmla="*/ 606425 h 6858000"/>
              <a:gd name="connsiteX129" fmla="*/ 11758 w 5282519"/>
              <a:gd name="connsiteY129" fmla="*/ 546100 h 6858000"/>
              <a:gd name="connsiteX130" fmla="*/ 23515 w 5282519"/>
              <a:gd name="connsiteY130" fmla="*/ 496887 h 6858000"/>
              <a:gd name="connsiteX131" fmla="*/ 38632 w 5282519"/>
              <a:gd name="connsiteY131" fmla="*/ 450850 h 6858000"/>
              <a:gd name="connsiteX132" fmla="*/ 55427 w 5282519"/>
              <a:gd name="connsiteY132" fmla="*/ 409575 h 6858000"/>
              <a:gd name="connsiteX133" fmla="*/ 73903 w 5282519"/>
              <a:gd name="connsiteY133" fmla="*/ 369887 h 6858000"/>
              <a:gd name="connsiteX134" fmla="*/ 92379 w 5282519"/>
              <a:gd name="connsiteY134" fmla="*/ 334962 h 6858000"/>
              <a:gd name="connsiteX135" fmla="*/ 112534 w 5282519"/>
              <a:gd name="connsiteY135" fmla="*/ 296862 h 6858000"/>
              <a:gd name="connsiteX136" fmla="*/ 132689 w 5282519"/>
              <a:gd name="connsiteY136" fmla="*/ 260350 h 6858000"/>
              <a:gd name="connsiteX137" fmla="*/ 149485 w 5282519"/>
              <a:gd name="connsiteY137" fmla="*/ 217487 h 6858000"/>
              <a:gd name="connsiteX138" fmla="*/ 166281 w 5282519"/>
              <a:gd name="connsiteY138" fmla="*/ 174625 h 6858000"/>
              <a:gd name="connsiteX139" fmla="*/ 176358 w 5282519"/>
              <a:gd name="connsiteY139" fmla="*/ 122237 h 6858000"/>
              <a:gd name="connsiteX140" fmla="*/ 184756 w 5282519"/>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5282519" h="6858000">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Tree>
    <p:extLst>
      <p:ext uri="{BB962C8B-B14F-4D97-AF65-F5344CB8AC3E}">
        <p14:creationId xmlns:p14="http://schemas.microsoft.com/office/powerpoint/2010/main" val="271827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2123FB-2100-0BD7-F069-80926F01D007}"/>
              </a:ext>
            </a:extLst>
          </p:cNvPr>
          <p:cNvSpPr>
            <a:spLocks noGrp="1"/>
          </p:cNvSpPr>
          <p:nvPr>
            <p:ph type="title"/>
          </p:nvPr>
        </p:nvSpPr>
        <p:spPr/>
        <p:txBody>
          <a:bodyPr/>
          <a:lstStyle/>
          <a:p>
            <a:r>
              <a:rPr lang="nl-BE" dirty="0"/>
              <a:t>Project </a:t>
            </a:r>
            <a:r>
              <a:rPr lang="nl-BE" dirty="0" err="1"/>
              <a:t>TAxi</a:t>
            </a:r>
            <a:endParaRPr lang="nl-BE" dirty="0"/>
          </a:p>
        </p:txBody>
      </p:sp>
      <p:sp>
        <p:nvSpPr>
          <p:cNvPr id="3" name="Tijdelijke aanduiding voor inhoud 2">
            <a:extLst>
              <a:ext uri="{FF2B5EF4-FFF2-40B4-BE49-F238E27FC236}">
                <a16:creationId xmlns:a16="http://schemas.microsoft.com/office/drawing/2014/main" id="{022E2498-75E1-B343-0CE8-783319869FA3}"/>
              </a:ext>
            </a:extLst>
          </p:cNvPr>
          <p:cNvSpPr>
            <a:spLocks noGrp="1"/>
          </p:cNvSpPr>
          <p:nvPr>
            <p:ph idx="1"/>
          </p:nvPr>
        </p:nvSpPr>
        <p:spPr/>
        <p:txBody>
          <a:bodyPr/>
          <a:lstStyle/>
          <a:p>
            <a:r>
              <a:rPr lang="nl-BE" dirty="0"/>
              <a:t>Bewegen van taxi op achterwielen en speakers implementeren</a:t>
            </a:r>
          </a:p>
        </p:txBody>
      </p:sp>
      <p:pic>
        <p:nvPicPr>
          <p:cNvPr id="2050" name="Picture 2" descr="Taxi (1998 film) - Wikipedia">
            <a:extLst>
              <a:ext uri="{FF2B5EF4-FFF2-40B4-BE49-F238E27FC236}">
                <a16:creationId xmlns:a16="http://schemas.microsoft.com/office/drawing/2014/main" id="{3A4805A5-F1AF-7D79-AD34-C695DE4AF7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2198" y="497011"/>
            <a:ext cx="2333625" cy="38576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oorbeeld van afbeelding">
            <a:extLst>
              <a:ext uri="{FF2B5EF4-FFF2-40B4-BE49-F238E27FC236}">
                <a16:creationId xmlns:a16="http://schemas.microsoft.com/office/drawing/2014/main" id="{861B5A9F-FE27-F3C2-13B6-0D2BA4517B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0880" y="3168395"/>
            <a:ext cx="5324522" cy="256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757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B8D03D-99B3-B670-E0E5-463EF91DDB82}"/>
              </a:ext>
            </a:extLst>
          </p:cNvPr>
          <p:cNvSpPr>
            <a:spLocks noGrp="1"/>
          </p:cNvSpPr>
          <p:nvPr>
            <p:ph type="title"/>
          </p:nvPr>
        </p:nvSpPr>
        <p:spPr/>
        <p:txBody>
          <a:bodyPr/>
          <a:lstStyle/>
          <a:p>
            <a:r>
              <a:rPr lang="nl-BE" dirty="0"/>
              <a:t>Prototype</a:t>
            </a:r>
          </a:p>
        </p:txBody>
      </p:sp>
      <p:sp>
        <p:nvSpPr>
          <p:cNvPr id="3" name="Tijdelijke aanduiding voor inhoud 2">
            <a:extLst>
              <a:ext uri="{FF2B5EF4-FFF2-40B4-BE49-F238E27FC236}">
                <a16:creationId xmlns:a16="http://schemas.microsoft.com/office/drawing/2014/main" id="{6B1CA039-BB98-AC91-9DC1-5F9758D585D7}"/>
              </a:ext>
            </a:extLst>
          </p:cNvPr>
          <p:cNvSpPr>
            <a:spLocks noGrp="1"/>
          </p:cNvSpPr>
          <p:nvPr>
            <p:ph idx="1"/>
          </p:nvPr>
        </p:nvSpPr>
        <p:spPr/>
        <p:txBody>
          <a:bodyPr/>
          <a:lstStyle/>
          <a:p>
            <a:endParaRPr lang="nl-BE" dirty="0"/>
          </a:p>
        </p:txBody>
      </p:sp>
    </p:spTree>
    <p:extLst>
      <p:ext uri="{BB962C8B-B14F-4D97-AF65-F5344CB8AC3E}">
        <p14:creationId xmlns:p14="http://schemas.microsoft.com/office/powerpoint/2010/main" val="228132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DECAC8-8DA5-EE4B-A912-4BE66E035B4A}"/>
              </a:ext>
            </a:extLst>
          </p:cNvPr>
          <p:cNvSpPr>
            <a:spLocks noGrp="1"/>
          </p:cNvSpPr>
          <p:nvPr>
            <p:ph type="title"/>
          </p:nvPr>
        </p:nvSpPr>
        <p:spPr/>
        <p:txBody>
          <a:bodyPr/>
          <a:lstStyle/>
          <a:p>
            <a:r>
              <a:rPr lang="nl-BE" dirty="0"/>
              <a:t>Hoe?</a:t>
            </a:r>
          </a:p>
        </p:txBody>
      </p:sp>
      <p:sp>
        <p:nvSpPr>
          <p:cNvPr id="3" name="Tijdelijke aanduiding voor inhoud 2">
            <a:extLst>
              <a:ext uri="{FF2B5EF4-FFF2-40B4-BE49-F238E27FC236}">
                <a16:creationId xmlns:a16="http://schemas.microsoft.com/office/drawing/2014/main" id="{0ABBA0B1-889D-B647-4D8D-87C5AB719D13}"/>
              </a:ext>
            </a:extLst>
          </p:cNvPr>
          <p:cNvSpPr>
            <a:spLocks noGrp="1"/>
          </p:cNvSpPr>
          <p:nvPr>
            <p:ph idx="1"/>
          </p:nvPr>
        </p:nvSpPr>
        <p:spPr/>
        <p:txBody>
          <a:bodyPr/>
          <a:lstStyle/>
          <a:p>
            <a:r>
              <a:rPr lang="nl-BE" dirty="0"/>
              <a:t>Materialen</a:t>
            </a:r>
          </a:p>
          <a:p>
            <a:r>
              <a:rPr lang="nl-BE" dirty="0"/>
              <a:t>Auto</a:t>
            </a:r>
          </a:p>
          <a:p>
            <a:r>
              <a:rPr lang="nl-BE" dirty="0"/>
              <a:t>ESP</a:t>
            </a:r>
          </a:p>
          <a:p>
            <a:r>
              <a:rPr lang="nl-BE" dirty="0"/>
              <a:t>Programmeren </a:t>
            </a:r>
          </a:p>
        </p:txBody>
      </p:sp>
    </p:spTree>
    <p:extLst>
      <p:ext uri="{BB962C8B-B14F-4D97-AF65-F5344CB8AC3E}">
        <p14:creationId xmlns:p14="http://schemas.microsoft.com/office/powerpoint/2010/main" val="840168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787210-6366-6771-AED3-F96D7D6E1F72}"/>
              </a:ext>
            </a:extLst>
          </p:cNvPr>
          <p:cNvSpPr>
            <a:spLocks noGrp="1"/>
          </p:cNvSpPr>
          <p:nvPr>
            <p:ph type="title"/>
          </p:nvPr>
        </p:nvSpPr>
        <p:spPr/>
        <p:txBody>
          <a:bodyPr/>
          <a:lstStyle/>
          <a:p>
            <a:endParaRPr lang="nl-BE" dirty="0"/>
          </a:p>
        </p:txBody>
      </p:sp>
      <p:sp>
        <p:nvSpPr>
          <p:cNvPr id="3" name="Tijdelijke aanduiding voor inhoud 2">
            <a:extLst>
              <a:ext uri="{FF2B5EF4-FFF2-40B4-BE49-F238E27FC236}">
                <a16:creationId xmlns:a16="http://schemas.microsoft.com/office/drawing/2014/main" id="{6C75DB7C-7197-A222-4621-EF226400A008}"/>
              </a:ext>
            </a:extLst>
          </p:cNvPr>
          <p:cNvSpPr>
            <a:spLocks noGrp="1"/>
          </p:cNvSpPr>
          <p:nvPr>
            <p:ph idx="1"/>
          </p:nvPr>
        </p:nvSpPr>
        <p:spPr/>
        <p:txBody>
          <a:bodyPr/>
          <a:lstStyle/>
          <a:p>
            <a:endParaRPr lang="nl-BE"/>
          </a:p>
        </p:txBody>
      </p:sp>
    </p:spTree>
    <p:extLst>
      <p:ext uri="{BB962C8B-B14F-4D97-AF65-F5344CB8AC3E}">
        <p14:creationId xmlns:p14="http://schemas.microsoft.com/office/powerpoint/2010/main" val="379768347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804929_TF67530480.potx" id="{C0C01447-B757-402F-8366-6660D621D0D9}" vid="{4A4247D0-E21B-4278-99E6-776830B69B8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5D5C12-9048-448D-A69C-F00736C0732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D0DBFED-7AB5-403D-9982-F81C20C3F5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2C9D10-CA80-4BC9-9D59-B4B9486E93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Badge ontwerp</Template>
  <TotalTime>338</TotalTime>
  <Words>108</Words>
  <Application>Microsoft Office PowerPoint</Application>
  <PresentationFormat>Breedbeeld</PresentationFormat>
  <Paragraphs>15</Paragraphs>
  <Slides>5</Slides>
  <Notes>3</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5</vt:i4>
      </vt:variant>
    </vt:vector>
  </HeadingPairs>
  <TitlesOfParts>
    <vt:vector size="10" baseType="lpstr">
      <vt:lpstr>Arial</vt:lpstr>
      <vt:lpstr>Calibri</vt:lpstr>
      <vt:lpstr>Gill Sans MT</vt:lpstr>
      <vt:lpstr>Impact</vt:lpstr>
      <vt:lpstr>Badge</vt:lpstr>
      <vt:lpstr>Escape room TAxi</vt:lpstr>
      <vt:lpstr>Project TAxi</vt:lpstr>
      <vt:lpstr>Prototype</vt:lpstr>
      <vt:lpstr>Hoe?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Escape room taxi</dc:title>
  <dc:creator>Xander</dc:creator>
  <cp:lastModifiedBy>Xander</cp:lastModifiedBy>
  <cp:revision>4</cp:revision>
  <dcterms:created xsi:type="dcterms:W3CDTF">2023-02-16T13:13:11Z</dcterms:created>
  <dcterms:modified xsi:type="dcterms:W3CDTF">2023-03-09T15:13:34Z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