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9" r:id="rId4"/>
    <p:sldId id="262" r:id="rId5"/>
    <p:sldId id="263" r:id="rId6"/>
    <p:sldId id="260" r:id="rId7"/>
    <p:sldId id="264" r:id="rId8"/>
    <p:sldId id="261" r:id="rId9"/>
    <p:sldId id="266" r:id="rId10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30263-F644-8CC8-FF23-00D3610BC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7E52AFC-47DD-8D6F-DD9C-C472832DE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161EE8-901A-DB6E-E6D1-A3DB225F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6FC-8E04-4285-AFEE-6EA9C5106880}" type="datetimeFigureOut">
              <a:rPr lang="en-BE" smtClean="0"/>
              <a:t>09/03/2023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C0DD488-3A03-9F91-FCB1-C4F7F641C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B99E714-1902-7705-7034-23B69A8B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16A6-F4F7-4CB8-8A5A-9E0BB0B876F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9135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91895-2D60-10BB-1C17-63010FB6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3A87AD9-244F-41DA-9D8F-F4DDD6609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8D45AA1-8690-DB84-427B-ED332E96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6FC-8E04-4285-AFEE-6EA9C5106880}" type="datetimeFigureOut">
              <a:rPr lang="en-BE" smtClean="0"/>
              <a:t>09/03/2023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1C3A910-BCE6-9B79-3DD9-B617F081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9D63A7B-8586-CDB9-64D9-98F1D9C9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16A6-F4F7-4CB8-8A5A-9E0BB0B876F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1429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04A233F-40A7-3028-3945-59CD3EE3D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CE0A89C-8B38-AF4A-3D02-2B8B30E50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B52BA72-AF55-6260-01A8-E9F5C1D9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6FC-8E04-4285-AFEE-6EA9C5106880}" type="datetimeFigureOut">
              <a:rPr lang="en-BE" smtClean="0"/>
              <a:t>09/03/2023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2E9E84A-CC48-95B0-8AAB-A87B04BA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DF78521-4B6A-8ECA-B2C3-650B7274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16A6-F4F7-4CB8-8A5A-9E0BB0B876F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8701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45CFF-805A-534E-6EF2-7593161B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F01AE0-343D-DB2F-564B-21AF8F089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745944C-5206-9F25-7933-17BF44DA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6FC-8E04-4285-AFEE-6EA9C5106880}" type="datetimeFigureOut">
              <a:rPr lang="en-BE" smtClean="0"/>
              <a:t>09/03/2023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7C3AC83-8B25-20BF-87E8-A461BBEC3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6FD88D-1572-3920-65F7-E9EDF775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16A6-F4F7-4CB8-8A5A-9E0BB0B876F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9293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8949C-7CFE-8E59-192D-3732D762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9F76B6C-B361-5620-607E-B7304EFD8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CACDA9-4851-AA9B-F61C-059E52A1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6FC-8E04-4285-AFEE-6EA9C5106880}" type="datetimeFigureOut">
              <a:rPr lang="en-BE" smtClean="0"/>
              <a:t>09/03/2023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122EA5-1675-3F16-6847-F36ED2045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A2F319-6CCD-5F88-3352-D5570A95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16A6-F4F7-4CB8-8A5A-9E0BB0B876F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5338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2BAF-426D-ACC0-B565-D432E95D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20A119-8C21-64E6-6BBE-C67ECEB87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873A0C6-6FD2-52B0-A974-B9584B7FE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301EEA2-2C06-F574-BEB4-6EAF7D31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6FC-8E04-4285-AFEE-6EA9C5106880}" type="datetimeFigureOut">
              <a:rPr lang="en-BE" smtClean="0"/>
              <a:t>09/03/2023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EC99CF-29DC-2E09-95C9-0F03579B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B443684-C56B-F882-E8EC-FAD2882C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16A6-F4F7-4CB8-8A5A-9E0BB0B876F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3854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C95D8-AD4A-7EE2-A533-EA523CC70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F9BDCF-E971-A3B6-BB1A-B9A46C83B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9AB4F1B-6B56-D2F5-CCBD-C74F04A7D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F2B8490-7CB9-8702-0917-0615E52CC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9BF8C07-D38F-3308-63E5-F350015A1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125C435-6981-50F9-DC85-87EE1D80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6FC-8E04-4285-AFEE-6EA9C5106880}" type="datetimeFigureOut">
              <a:rPr lang="en-BE" smtClean="0"/>
              <a:t>09/03/2023</a:t>
            </a:fld>
            <a:endParaRPr lang="en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75CAFE6-AE8F-7B61-C368-489F58083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BBAC7B8-8102-0055-66ED-AA355378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16A6-F4F7-4CB8-8A5A-9E0BB0B876F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7315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4A12C-B5E5-25B3-26C6-788A8BC5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5859509-2A95-EF53-FF86-A95BDC62F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6FC-8E04-4285-AFEE-6EA9C5106880}" type="datetimeFigureOut">
              <a:rPr lang="en-BE" smtClean="0"/>
              <a:t>09/03/2023</a:t>
            </a:fld>
            <a:endParaRPr lang="en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88B23FF-C0DF-0127-210D-B12CAF69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CF6250B-070E-1576-6EEF-187ADAF2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16A6-F4F7-4CB8-8A5A-9E0BB0B876F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6857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D00EF5A-8263-47CE-23F0-72719FC5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6FC-8E04-4285-AFEE-6EA9C5106880}" type="datetimeFigureOut">
              <a:rPr lang="en-BE" smtClean="0"/>
              <a:t>09/03/2023</a:t>
            </a:fld>
            <a:endParaRPr lang="en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CAC8BCE-8502-5159-52C1-46F17585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39B9BC4-0001-752C-CF48-DF66C611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16A6-F4F7-4CB8-8A5A-9E0BB0B876F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2455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63139-C1B2-E0A2-5F27-170B1D8A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E77800-62D9-F089-A486-5729A344A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735AE2C-8B81-3642-8777-5EA558C8F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4000EE8-159D-7C8C-8FC1-CA750E7F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6FC-8E04-4285-AFEE-6EA9C5106880}" type="datetimeFigureOut">
              <a:rPr lang="en-BE" smtClean="0"/>
              <a:t>09/03/2023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DFD7F5C-A2AA-742D-A9D4-C94F414CF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0DA13C0-2B19-2D7A-D20C-107A7227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16A6-F4F7-4CB8-8A5A-9E0BB0B876F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23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DBBFE-AD0B-4F2A-13E5-5D73AEEF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5C807AB-B59D-5542-C741-FFF36A410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6085DD3-EB49-E62F-29F8-97D9F4525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2F43DE0-7FE6-E68E-89B6-E5E9329B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6FC-8E04-4285-AFEE-6EA9C5106880}" type="datetimeFigureOut">
              <a:rPr lang="en-BE" smtClean="0"/>
              <a:t>09/03/2023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0606591-852E-BBAB-2EC4-B4E8B7A7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88F35E-09B3-AAD8-D8BD-83B254AB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16A6-F4F7-4CB8-8A5A-9E0BB0B876F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9307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1F499BA-A42A-36F0-DE94-7041ED23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B8DEDB9-2733-B6BF-29CD-4E91B377E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2F7A3D0-F37A-3824-9E7A-E1B58EFA3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A6FC-8E04-4285-AFEE-6EA9C5106880}" type="datetimeFigureOut">
              <a:rPr lang="en-BE" smtClean="0"/>
              <a:t>09/03/2023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B4C8F9-D8AD-5244-4C45-40B07EE39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40B7AC7-63A8-D8B5-E6FE-665195545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616A6-F4F7-4CB8-8A5A-9E0BB0B876F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9394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1FE127AC-279D-545B-8C12-073E000963E9}"/>
              </a:ext>
            </a:extLst>
          </p:cNvPr>
          <p:cNvSpPr/>
          <p:nvPr/>
        </p:nvSpPr>
        <p:spPr>
          <a:xfrm>
            <a:off x="-60385" y="0"/>
            <a:ext cx="12252385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3" name="Groep 2">
            <a:extLst>
              <a:ext uri="{FF2B5EF4-FFF2-40B4-BE49-F238E27FC236}">
                <a16:creationId xmlns:a16="http://schemas.microsoft.com/office/drawing/2014/main" id="{5A4D2AC5-4893-B5F4-A11B-EAE22AB4EA0B}"/>
              </a:ext>
            </a:extLst>
          </p:cNvPr>
          <p:cNvGrpSpPr/>
          <p:nvPr/>
        </p:nvGrpSpPr>
        <p:grpSpPr>
          <a:xfrm>
            <a:off x="1996262" y="0"/>
            <a:ext cx="2994371" cy="6858000"/>
            <a:chOff x="1969195" y="0"/>
            <a:chExt cx="2994371" cy="68580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060677CA-E7F9-711F-0912-2E2159C10610}"/>
                </a:ext>
              </a:extLst>
            </p:cNvPr>
            <p:cNvSpPr/>
            <p:nvPr/>
          </p:nvSpPr>
          <p:spPr>
            <a:xfrm>
              <a:off x="2219864" y="0"/>
              <a:ext cx="2493034" cy="685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50ED7B1F-82E2-D09B-E3B3-C0F305B98491}"/>
                </a:ext>
              </a:extLst>
            </p:cNvPr>
            <p:cNvSpPr/>
            <p:nvPr/>
          </p:nvSpPr>
          <p:spPr>
            <a:xfrm>
              <a:off x="1969195" y="474452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BA98E5E2-3BBE-01E6-B3D5-339B02319A15}"/>
                </a:ext>
              </a:extLst>
            </p:cNvPr>
            <p:cNvSpPr txBox="1"/>
            <p:nvPr/>
          </p:nvSpPr>
          <p:spPr>
            <a:xfrm>
              <a:off x="2493034" y="1182338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83498C73-D23D-5EE6-9F45-CD8C35E8FDCE}"/>
                </a:ext>
              </a:extLst>
            </p:cNvPr>
            <p:cNvSpPr txBox="1"/>
            <p:nvPr/>
          </p:nvSpPr>
          <p:spPr>
            <a:xfrm>
              <a:off x="2547166" y="1981069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CE3BF0E6-70DA-C641-5FDA-E4BD07EB17A6}"/>
                </a:ext>
              </a:extLst>
            </p:cNvPr>
            <p:cNvSpPr txBox="1"/>
            <p:nvPr/>
          </p:nvSpPr>
          <p:spPr>
            <a:xfrm>
              <a:off x="2547166" y="2785420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519D5B52-3D8D-7CA1-28F1-6504DFF59FFE}"/>
                </a:ext>
              </a:extLst>
            </p:cNvPr>
            <p:cNvSpPr txBox="1"/>
            <p:nvPr/>
          </p:nvSpPr>
          <p:spPr>
            <a:xfrm>
              <a:off x="2547166" y="3595391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10" name="Groep 9">
            <a:extLst>
              <a:ext uri="{FF2B5EF4-FFF2-40B4-BE49-F238E27FC236}">
                <a16:creationId xmlns:a16="http://schemas.microsoft.com/office/drawing/2014/main" id="{B0692E95-9A84-A4B8-753D-DF9A5F25CDBA}"/>
              </a:ext>
            </a:extLst>
          </p:cNvPr>
          <p:cNvGrpSpPr/>
          <p:nvPr/>
        </p:nvGrpSpPr>
        <p:grpSpPr>
          <a:xfrm>
            <a:off x="4543429" y="0"/>
            <a:ext cx="2994371" cy="6858000"/>
            <a:chOff x="4516362" y="0"/>
            <a:chExt cx="2994371" cy="6858000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91A13410-74AC-3054-013F-D4024004E02E}"/>
                </a:ext>
              </a:extLst>
            </p:cNvPr>
            <p:cNvSpPr/>
            <p:nvPr/>
          </p:nvSpPr>
          <p:spPr>
            <a:xfrm>
              <a:off x="4712898" y="0"/>
              <a:ext cx="2493034" cy="6858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506FDC5A-94D5-2AD4-4A98-E9C1E90416BE}"/>
                </a:ext>
              </a:extLst>
            </p:cNvPr>
            <p:cNvSpPr/>
            <p:nvPr/>
          </p:nvSpPr>
          <p:spPr>
            <a:xfrm>
              <a:off x="4516362" y="505230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D1FEC182-9EB2-C77C-FBD7-F58B63EC3423}"/>
                </a:ext>
              </a:extLst>
            </p:cNvPr>
            <p:cNvSpPr txBox="1"/>
            <p:nvPr/>
          </p:nvSpPr>
          <p:spPr>
            <a:xfrm>
              <a:off x="5040201" y="121311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C90DD2DC-A917-FE42-E8AD-33E7F3D1CAA5}"/>
                </a:ext>
              </a:extLst>
            </p:cNvPr>
            <p:cNvSpPr txBox="1"/>
            <p:nvPr/>
          </p:nvSpPr>
          <p:spPr>
            <a:xfrm>
              <a:off x="5094333" y="20118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62CDB854-550A-CBDB-7617-1F26C1066895}"/>
                </a:ext>
              </a:extLst>
            </p:cNvPr>
            <p:cNvSpPr txBox="1"/>
            <p:nvPr/>
          </p:nvSpPr>
          <p:spPr>
            <a:xfrm>
              <a:off x="5094333" y="2816198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E78C94F5-CB90-E562-B9CC-EEF8C4941067}"/>
                </a:ext>
              </a:extLst>
            </p:cNvPr>
            <p:cNvSpPr txBox="1"/>
            <p:nvPr/>
          </p:nvSpPr>
          <p:spPr>
            <a:xfrm>
              <a:off x="5094333" y="3626169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17" name="Groep 16">
            <a:extLst>
              <a:ext uri="{FF2B5EF4-FFF2-40B4-BE49-F238E27FC236}">
                <a16:creationId xmlns:a16="http://schemas.microsoft.com/office/drawing/2014/main" id="{61A23C67-AB51-12F6-8DDB-59B6B92C00B6}"/>
              </a:ext>
            </a:extLst>
          </p:cNvPr>
          <p:cNvGrpSpPr/>
          <p:nvPr/>
        </p:nvGrpSpPr>
        <p:grpSpPr>
          <a:xfrm>
            <a:off x="6928197" y="0"/>
            <a:ext cx="2994371" cy="6858000"/>
            <a:chOff x="6912131" y="0"/>
            <a:chExt cx="2994371" cy="6858000"/>
          </a:xfrm>
        </p:grpSpPr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4DBB4075-7EE1-1CFE-171B-93681F81BBA3}"/>
                </a:ext>
              </a:extLst>
            </p:cNvPr>
            <p:cNvSpPr/>
            <p:nvPr/>
          </p:nvSpPr>
          <p:spPr>
            <a:xfrm>
              <a:off x="7205932" y="0"/>
              <a:ext cx="2493034" cy="685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DF5AD3F6-D486-12C3-9959-AA7F928633C6}"/>
                </a:ext>
              </a:extLst>
            </p:cNvPr>
            <p:cNvSpPr/>
            <p:nvPr/>
          </p:nvSpPr>
          <p:spPr>
            <a:xfrm>
              <a:off x="6912131" y="536008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8FB1FF03-D850-30C2-BFBE-F44D39C8B0BE}"/>
                </a:ext>
              </a:extLst>
            </p:cNvPr>
            <p:cNvSpPr txBox="1"/>
            <p:nvPr/>
          </p:nvSpPr>
          <p:spPr>
            <a:xfrm>
              <a:off x="7435970" y="1243894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3A6A2BE7-3353-05D4-BAE8-DF7952918D31}"/>
                </a:ext>
              </a:extLst>
            </p:cNvPr>
            <p:cNvSpPr txBox="1"/>
            <p:nvPr/>
          </p:nvSpPr>
          <p:spPr>
            <a:xfrm>
              <a:off x="7490102" y="2042625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9E006BF3-D5B5-83C8-464A-B50D839E83E0}"/>
                </a:ext>
              </a:extLst>
            </p:cNvPr>
            <p:cNvSpPr txBox="1"/>
            <p:nvPr/>
          </p:nvSpPr>
          <p:spPr>
            <a:xfrm>
              <a:off x="7490102" y="284697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C297A042-AAC1-F4EE-9D3B-ED19A5D61B81}"/>
                </a:ext>
              </a:extLst>
            </p:cNvPr>
            <p:cNvSpPr txBox="1"/>
            <p:nvPr/>
          </p:nvSpPr>
          <p:spPr>
            <a:xfrm>
              <a:off x="7490102" y="36569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24" name="Groep 23">
            <a:extLst>
              <a:ext uri="{FF2B5EF4-FFF2-40B4-BE49-F238E27FC236}">
                <a16:creationId xmlns:a16="http://schemas.microsoft.com/office/drawing/2014/main" id="{32DA68FF-7C63-2170-3680-6178F82692A8}"/>
              </a:ext>
            </a:extLst>
          </p:cNvPr>
          <p:cNvGrpSpPr/>
          <p:nvPr/>
        </p:nvGrpSpPr>
        <p:grpSpPr>
          <a:xfrm>
            <a:off x="9421232" y="0"/>
            <a:ext cx="2994371" cy="6858000"/>
            <a:chOff x="9394164" y="0"/>
            <a:chExt cx="2994371" cy="6858000"/>
          </a:xfrm>
        </p:grpSpPr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D7801139-47FB-74C0-A5A5-0563C2F627E7}"/>
                </a:ext>
              </a:extLst>
            </p:cNvPr>
            <p:cNvSpPr/>
            <p:nvPr/>
          </p:nvSpPr>
          <p:spPr>
            <a:xfrm>
              <a:off x="9689336" y="0"/>
              <a:ext cx="2493034" cy="68580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5CB19CB5-D49E-1FE4-CED7-5DA4AF5C362C}"/>
                </a:ext>
              </a:extLst>
            </p:cNvPr>
            <p:cNvSpPr/>
            <p:nvPr/>
          </p:nvSpPr>
          <p:spPr>
            <a:xfrm>
              <a:off x="9394164" y="536008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27" name="Tekstvak 26">
              <a:extLst>
                <a:ext uri="{FF2B5EF4-FFF2-40B4-BE49-F238E27FC236}">
                  <a16:creationId xmlns:a16="http://schemas.microsoft.com/office/drawing/2014/main" id="{53DB5E77-BBE7-51C9-3306-9E9C68B47172}"/>
                </a:ext>
              </a:extLst>
            </p:cNvPr>
            <p:cNvSpPr txBox="1"/>
            <p:nvPr/>
          </p:nvSpPr>
          <p:spPr>
            <a:xfrm>
              <a:off x="9918003" y="1243894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8" name="Tekstvak 27">
              <a:extLst>
                <a:ext uri="{FF2B5EF4-FFF2-40B4-BE49-F238E27FC236}">
                  <a16:creationId xmlns:a16="http://schemas.microsoft.com/office/drawing/2014/main" id="{0F68082C-FC7F-99BC-8E55-C9A85DF16636}"/>
                </a:ext>
              </a:extLst>
            </p:cNvPr>
            <p:cNvSpPr txBox="1"/>
            <p:nvPr/>
          </p:nvSpPr>
          <p:spPr>
            <a:xfrm>
              <a:off x="9972135" y="2042625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C489A7C4-8CDC-94E6-CE02-44F327A056F0}"/>
                </a:ext>
              </a:extLst>
            </p:cNvPr>
            <p:cNvSpPr txBox="1"/>
            <p:nvPr/>
          </p:nvSpPr>
          <p:spPr>
            <a:xfrm>
              <a:off x="9972135" y="284697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30" name="Tekstvak 29">
              <a:extLst>
                <a:ext uri="{FF2B5EF4-FFF2-40B4-BE49-F238E27FC236}">
                  <a16:creationId xmlns:a16="http://schemas.microsoft.com/office/drawing/2014/main" id="{D96B4B92-36FD-8B30-1C4C-170F41C336E1}"/>
                </a:ext>
              </a:extLst>
            </p:cNvPr>
            <p:cNvSpPr txBox="1"/>
            <p:nvPr/>
          </p:nvSpPr>
          <p:spPr>
            <a:xfrm>
              <a:off x="9972135" y="36569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sp>
        <p:nvSpPr>
          <p:cNvPr id="31" name="Rechthoek 30">
            <a:extLst>
              <a:ext uri="{FF2B5EF4-FFF2-40B4-BE49-F238E27FC236}">
                <a16:creationId xmlns:a16="http://schemas.microsoft.com/office/drawing/2014/main" id="{B72071BB-0F13-6CB7-7661-70DE6D2E04E2}"/>
              </a:ext>
            </a:extLst>
          </p:cNvPr>
          <p:cNvSpPr/>
          <p:nvPr/>
        </p:nvSpPr>
        <p:spPr>
          <a:xfrm>
            <a:off x="0" y="0"/>
            <a:ext cx="2224428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6D846E1D-5167-714B-52DF-ADEEB0338BEB}"/>
              </a:ext>
            </a:extLst>
          </p:cNvPr>
          <p:cNvSpPr/>
          <p:nvPr/>
        </p:nvSpPr>
        <p:spPr>
          <a:xfrm>
            <a:off x="12231941" y="0"/>
            <a:ext cx="2224428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6CFE3287-6BBA-720E-EAAF-E5B3CF25A66A}"/>
              </a:ext>
            </a:extLst>
          </p:cNvPr>
          <p:cNvSpPr/>
          <p:nvPr/>
        </p:nvSpPr>
        <p:spPr>
          <a:xfrm>
            <a:off x="-10049" y="2616144"/>
            <a:ext cx="224452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3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</a:t>
            </a:r>
          </a:p>
          <a:p>
            <a:pPr algn="ctr"/>
            <a:r>
              <a:rPr lang="nl-NL" sz="36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</a:t>
            </a:r>
            <a:endParaRPr lang="nl-NL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nl-NL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I.0</a:t>
            </a:r>
            <a:endParaRPr lang="nl-NL" sz="3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075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829FD59C-0A48-5877-29D7-03CEF9A18B15}"/>
              </a:ext>
            </a:extLst>
          </p:cNvPr>
          <p:cNvSpPr/>
          <p:nvPr/>
        </p:nvSpPr>
        <p:spPr>
          <a:xfrm>
            <a:off x="-60385" y="0"/>
            <a:ext cx="12252385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38" name="Groep 37">
            <a:extLst>
              <a:ext uri="{FF2B5EF4-FFF2-40B4-BE49-F238E27FC236}">
                <a16:creationId xmlns:a16="http://schemas.microsoft.com/office/drawing/2014/main" id="{CCF6B1AA-9197-DC60-F9EB-12EDF585CF25}"/>
              </a:ext>
            </a:extLst>
          </p:cNvPr>
          <p:cNvGrpSpPr/>
          <p:nvPr/>
        </p:nvGrpSpPr>
        <p:grpSpPr>
          <a:xfrm>
            <a:off x="1996262" y="0"/>
            <a:ext cx="2994371" cy="6858000"/>
            <a:chOff x="1969195" y="0"/>
            <a:chExt cx="2994371" cy="6858000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84F855A1-2E90-70A2-45F5-64FFCA345A5A}"/>
                </a:ext>
              </a:extLst>
            </p:cNvPr>
            <p:cNvSpPr/>
            <p:nvPr/>
          </p:nvSpPr>
          <p:spPr>
            <a:xfrm>
              <a:off x="2219864" y="0"/>
              <a:ext cx="2493034" cy="685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25F8E5EC-1A28-7CBC-9E9F-5D83217EE0D3}"/>
                </a:ext>
              </a:extLst>
            </p:cNvPr>
            <p:cNvSpPr/>
            <p:nvPr/>
          </p:nvSpPr>
          <p:spPr>
            <a:xfrm>
              <a:off x="1969195" y="474452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4FF2F278-0A7E-7A32-5E7F-F5AA195CABAD}"/>
                </a:ext>
              </a:extLst>
            </p:cNvPr>
            <p:cNvSpPr txBox="1"/>
            <p:nvPr/>
          </p:nvSpPr>
          <p:spPr>
            <a:xfrm>
              <a:off x="2493034" y="1182338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417021EB-C31E-8A9B-27B3-8C438ECF8859}"/>
                </a:ext>
              </a:extLst>
            </p:cNvPr>
            <p:cNvSpPr txBox="1"/>
            <p:nvPr/>
          </p:nvSpPr>
          <p:spPr>
            <a:xfrm>
              <a:off x="2547166" y="1981069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86F3A9FD-A652-BB58-AD80-5241C1F08B32}"/>
                </a:ext>
              </a:extLst>
            </p:cNvPr>
            <p:cNvSpPr txBox="1"/>
            <p:nvPr/>
          </p:nvSpPr>
          <p:spPr>
            <a:xfrm>
              <a:off x="2547166" y="2785420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2DBD2487-23C4-5953-AC13-06EE6ABC8F4E}"/>
                </a:ext>
              </a:extLst>
            </p:cNvPr>
            <p:cNvSpPr txBox="1"/>
            <p:nvPr/>
          </p:nvSpPr>
          <p:spPr>
            <a:xfrm>
              <a:off x="2547166" y="3595391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39" name="Groep 38">
            <a:extLst>
              <a:ext uri="{FF2B5EF4-FFF2-40B4-BE49-F238E27FC236}">
                <a16:creationId xmlns:a16="http://schemas.microsoft.com/office/drawing/2014/main" id="{9896D01B-B8E4-5629-13F1-C007D042B787}"/>
              </a:ext>
            </a:extLst>
          </p:cNvPr>
          <p:cNvGrpSpPr/>
          <p:nvPr/>
        </p:nvGrpSpPr>
        <p:grpSpPr>
          <a:xfrm>
            <a:off x="4543429" y="0"/>
            <a:ext cx="2994371" cy="6858000"/>
            <a:chOff x="4516362" y="0"/>
            <a:chExt cx="2994371" cy="6858000"/>
          </a:xfrm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9625CAE9-37BC-DE03-0306-2EDAC33EBEC8}"/>
                </a:ext>
              </a:extLst>
            </p:cNvPr>
            <p:cNvSpPr/>
            <p:nvPr/>
          </p:nvSpPr>
          <p:spPr>
            <a:xfrm>
              <a:off x="4712898" y="0"/>
              <a:ext cx="2493034" cy="6858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7451EBFB-E4FF-8C87-D17D-A49089402834}"/>
                </a:ext>
              </a:extLst>
            </p:cNvPr>
            <p:cNvSpPr/>
            <p:nvPr/>
          </p:nvSpPr>
          <p:spPr>
            <a:xfrm>
              <a:off x="4516362" y="505230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BA06AE89-AC73-816E-8AC9-0E252C05D0E4}"/>
                </a:ext>
              </a:extLst>
            </p:cNvPr>
            <p:cNvSpPr txBox="1"/>
            <p:nvPr/>
          </p:nvSpPr>
          <p:spPr>
            <a:xfrm>
              <a:off x="5040201" y="121311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5" name="Tekstvak 24">
              <a:extLst>
                <a:ext uri="{FF2B5EF4-FFF2-40B4-BE49-F238E27FC236}">
                  <a16:creationId xmlns:a16="http://schemas.microsoft.com/office/drawing/2014/main" id="{072D3692-2178-32A9-6F5D-8CF6E5A99C47}"/>
                </a:ext>
              </a:extLst>
            </p:cNvPr>
            <p:cNvSpPr txBox="1"/>
            <p:nvPr/>
          </p:nvSpPr>
          <p:spPr>
            <a:xfrm>
              <a:off x="5094333" y="20118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6" name="Tekstvak 25">
              <a:extLst>
                <a:ext uri="{FF2B5EF4-FFF2-40B4-BE49-F238E27FC236}">
                  <a16:creationId xmlns:a16="http://schemas.microsoft.com/office/drawing/2014/main" id="{3715CAA0-2919-BF83-1B21-C5945E9951B2}"/>
                </a:ext>
              </a:extLst>
            </p:cNvPr>
            <p:cNvSpPr txBox="1"/>
            <p:nvPr/>
          </p:nvSpPr>
          <p:spPr>
            <a:xfrm>
              <a:off x="5094333" y="2816198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7" name="Tekstvak 26">
              <a:extLst>
                <a:ext uri="{FF2B5EF4-FFF2-40B4-BE49-F238E27FC236}">
                  <a16:creationId xmlns:a16="http://schemas.microsoft.com/office/drawing/2014/main" id="{14D54F14-4609-A309-9123-0B1B33481867}"/>
                </a:ext>
              </a:extLst>
            </p:cNvPr>
            <p:cNvSpPr txBox="1"/>
            <p:nvPr/>
          </p:nvSpPr>
          <p:spPr>
            <a:xfrm>
              <a:off x="5094333" y="3626169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40" name="Groep 39">
            <a:extLst>
              <a:ext uri="{FF2B5EF4-FFF2-40B4-BE49-F238E27FC236}">
                <a16:creationId xmlns:a16="http://schemas.microsoft.com/office/drawing/2014/main" id="{0D32342B-1024-2FAA-53CE-2A619E3AF0EA}"/>
              </a:ext>
            </a:extLst>
          </p:cNvPr>
          <p:cNvGrpSpPr/>
          <p:nvPr/>
        </p:nvGrpSpPr>
        <p:grpSpPr>
          <a:xfrm>
            <a:off x="6928197" y="0"/>
            <a:ext cx="2994371" cy="6858000"/>
            <a:chOff x="6912131" y="0"/>
            <a:chExt cx="2994371" cy="6858000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C67DAC69-04A4-76C7-F704-36113243E2D4}"/>
                </a:ext>
              </a:extLst>
            </p:cNvPr>
            <p:cNvSpPr/>
            <p:nvPr/>
          </p:nvSpPr>
          <p:spPr>
            <a:xfrm>
              <a:off x="7205932" y="0"/>
              <a:ext cx="2493034" cy="685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7F86175B-F104-53CE-7BA4-C1409D0DCBED}"/>
                </a:ext>
              </a:extLst>
            </p:cNvPr>
            <p:cNvSpPr/>
            <p:nvPr/>
          </p:nvSpPr>
          <p:spPr>
            <a:xfrm>
              <a:off x="6912131" y="536008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84CEA021-716C-CD96-C9E9-48EEBC661B9F}"/>
                </a:ext>
              </a:extLst>
            </p:cNvPr>
            <p:cNvSpPr txBox="1"/>
            <p:nvPr/>
          </p:nvSpPr>
          <p:spPr>
            <a:xfrm>
              <a:off x="7435970" y="1243894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30" name="Tekstvak 29">
              <a:extLst>
                <a:ext uri="{FF2B5EF4-FFF2-40B4-BE49-F238E27FC236}">
                  <a16:creationId xmlns:a16="http://schemas.microsoft.com/office/drawing/2014/main" id="{8F68C232-6368-116F-AAAC-14ACEDC1A762}"/>
                </a:ext>
              </a:extLst>
            </p:cNvPr>
            <p:cNvSpPr txBox="1"/>
            <p:nvPr/>
          </p:nvSpPr>
          <p:spPr>
            <a:xfrm>
              <a:off x="7490102" y="2042625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31" name="Tekstvak 30">
              <a:extLst>
                <a:ext uri="{FF2B5EF4-FFF2-40B4-BE49-F238E27FC236}">
                  <a16:creationId xmlns:a16="http://schemas.microsoft.com/office/drawing/2014/main" id="{CBBB756F-AF84-2112-B97A-92498B86658D}"/>
                </a:ext>
              </a:extLst>
            </p:cNvPr>
            <p:cNvSpPr txBox="1"/>
            <p:nvPr/>
          </p:nvSpPr>
          <p:spPr>
            <a:xfrm>
              <a:off x="7490102" y="284697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32" name="Tekstvak 31">
              <a:extLst>
                <a:ext uri="{FF2B5EF4-FFF2-40B4-BE49-F238E27FC236}">
                  <a16:creationId xmlns:a16="http://schemas.microsoft.com/office/drawing/2014/main" id="{3B804580-E4F4-D5D4-B86C-B4B94FF3A01A}"/>
                </a:ext>
              </a:extLst>
            </p:cNvPr>
            <p:cNvSpPr txBox="1"/>
            <p:nvPr/>
          </p:nvSpPr>
          <p:spPr>
            <a:xfrm>
              <a:off x="7490102" y="36569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41" name="Groep 40">
            <a:extLst>
              <a:ext uri="{FF2B5EF4-FFF2-40B4-BE49-F238E27FC236}">
                <a16:creationId xmlns:a16="http://schemas.microsoft.com/office/drawing/2014/main" id="{B9A73BC7-7C18-C9A6-4FC9-D377A95D0674}"/>
              </a:ext>
            </a:extLst>
          </p:cNvPr>
          <p:cNvGrpSpPr/>
          <p:nvPr/>
        </p:nvGrpSpPr>
        <p:grpSpPr>
          <a:xfrm>
            <a:off x="9421232" y="0"/>
            <a:ext cx="2994371" cy="6858000"/>
            <a:chOff x="9394164" y="0"/>
            <a:chExt cx="2994371" cy="6858000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CB2248B5-24AE-B16A-B25E-08CF1B0760D3}"/>
                </a:ext>
              </a:extLst>
            </p:cNvPr>
            <p:cNvSpPr/>
            <p:nvPr/>
          </p:nvSpPr>
          <p:spPr>
            <a:xfrm>
              <a:off x="9689336" y="0"/>
              <a:ext cx="2493034" cy="68580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F4211DD6-200F-F3A4-8538-18CE69127F84}"/>
                </a:ext>
              </a:extLst>
            </p:cNvPr>
            <p:cNvSpPr/>
            <p:nvPr/>
          </p:nvSpPr>
          <p:spPr>
            <a:xfrm>
              <a:off x="9394164" y="536008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34" name="Tekstvak 33">
              <a:extLst>
                <a:ext uri="{FF2B5EF4-FFF2-40B4-BE49-F238E27FC236}">
                  <a16:creationId xmlns:a16="http://schemas.microsoft.com/office/drawing/2014/main" id="{F7888FD0-EFE0-C013-D67E-A1A049BAFA41}"/>
                </a:ext>
              </a:extLst>
            </p:cNvPr>
            <p:cNvSpPr txBox="1"/>
            <p:nvPr/>
          </p:nvSpPr>
          <p:spPr>
            <a:xfrm>
              <a:off x="9918003" y="1243894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35" name="Tekstvak 34">
              <a:extLst>
                <a:ext uri="{FF2B5EF4-FFF2-40B4-BE49-F238E27FC236}">
                  <a16:creationId xmlns:a16="http://schemas.microsoft.com/office/drawing/2014/main" id="{97B4D469-E700-1354-6149-C897CA246838}"/>
                </a:ext>
              </a:extLst>
            </p:cNvPr>
            <p:cNvSpPr txBox="1"/>
            <p:nvPr/>
          </p:nvSpPr>
          <p:spPr>
            <a:xfrm>
              <a:off x="9972135" y="2042625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36" name="Tekstvak 35">
              <a:extLst>
                <a:ext uri="{FF2B5EF4-FFF2-40B4-BE49-F238E27FC236}">
                  <a16:creationId xmlns:a16="http://schemas.microsoft.com/office/drawing/2014/main" id="{44148380-1046-6C79-8297-15C318E6FE9A}"/>
                </a:ext>
              </a:extLst>
            </p:cNvPr>
            <p:cNvSpPr txBox="1"/>
            <p:nvPr/>
          </p:nvSpPr>
          <p:spPr>
            <a:xfrm>
              <a:off x="9972135" y="284697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37" name="Tekstvak 36">
              <a:extLst>
                <a:ext uri="{FF2B5EF4-FFF2-40B4-BE49-F238E27FC236}">
                  <a16:creationId xmlns:a16="http://schemas.microsoft.com/office/drawing/2014/main" id="{309474F4-672D-F657-EE82-CF0F9C6C7147}"/>
                </a:ext>
              </a:extLst>
            </p:cNvPr>
            <p:cNvSpPr txBox="1"/>
            <p:nvPr/>
          </p:nvSpPr>
          <p:spPr>
            <a:xfrm>
              <a:off x="9972135" y="36569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sp>
        <p:nvSpPr>
          <p:cNvPr id="17" name="Rechthoek 16">
            <a:extLst>
              <a:ext uri="{FF2B5EF4-FFF2-40B4-BE49-F238E27FC236}">
                <a16:creationId xmlns:a16="http://schemas.microsoft.com/office/drawing/2014/main" id="{2223DD26-19A5-32BF-4C0F-5845E3D025D7}"/>
              </a:ext>
            </a:extLst>
          </p:cNvPr>
          <p:cNvSpPr/>
          <p:nvPr/>
        </p:nvSpPr>
        <p:spPr>
          <a:xfrm>
            <a:off x="0" y="0"/>
            <a:ext cx="2224428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5" name="Rechthoek 54">
            <a:extLst>
              <a:ext uri="{FF2B5EF4-FFF2-40B4-BE49-F238E27FC236}">
                <a16:creationId xmlns:a16="http://schemas.microsoft.com/office/drawing/2014/main" id="{64AA63B5-76F7-4496-1F78-209689F43D60}"/>
              </a:ext>
            </a:extLst>
          </p:cNvPr>
          <p:cNvSpPr/>
          <p:nvPr/>
        </p:nvSpPr>
        <p:spPr>
          <a:xfrm>
            <a:off x="4739965" y="0"/>
            <a:ext cx="9716404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63566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59B894BF-8849-5EC0-DA10-87D4540CA04B}"/>
              </a:ext>
            </a:extLst>
          </p:cNvPr>
          <p:cNvSpPr/>
          <p:nvPr/>
        </p:nvSpPr>
        <p:spPr>
          <a:xfrm>
            <a:off x="-60385" y="0"/>
            <a:ext cx="12252385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3" name="Groep 2">
            <a:extLst>
              <a:ext uri="{FF2B5EF4-FFF2-40B4-BE49-F238E27FC236}">
                <a16:creationId xmlns:a16="http://schemas.microsoft.com/office/drawing/2014/main" id="{CF338349-E1F2-9BCF-0077-924A6489525A}"/>
              </a:ext>
            </a:extLst>
          </p:cNvPr>
          <p:cNvGrpSpPr/>
          <p:nvPr/>
        </p:nvGrpSpPr>
        <p:grpSpPr>
          <a:xfrm>
            <a:off x="-496772" y="0"/>
            <a:ext cx="2994371" cy="6858000"/>
            <a:chOff x="1969195" y="0"/>
            <a:chExt cx="2994371" cy="68580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258DC636-C2E6-AF66-C685-AD440CE0D116}"/>
                </a:ext>
              </a:extLst>
            </p:cNvPr>
            <p:cNvSpPr/>
            <p:nvPr/>
          </p:nvSpPr>
          <p:spPr>
            <a:xfrm>
              <a:off x="2219864" y="0"/>
              <a:ext cx="2493034" cy="685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49C8D3CA-30C4-100D-FA29-15F0EBADFE0A}"/>
                </a:ext>
              </a:extLst>
            </p:cNvPr>
            <p:cNvSpPr/>
            <p:nvPr/>
          </p:nvSpPr>
          <p:spPr>
            <a:xfrm>
              <a:off x="1969195" y="474452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6DA57C83-0E35-B59E-80B2-3042F35F2FE1}"/>
                </a:ext>
              </a:extLst>
            </p:cNvPr>
            <p:cNvSpPr txBox="1"/>
            <p:nvPr/>
          </p:nvSpPr>
          <p:spPr>
            <a:xfrm>
              <a:off x="2493034" y="1182338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9168FD06-3819-E341-84F5-AA6418CD31D1}"/>
                </a:ext>
              </a:extLst>
            </p:cNvPr>
            <p:cNvSpPr txBox="1"/>
            <p:nvPr/>
          </p:nvSpPr>
          <p:spPr>
            <a:xfrm>
              <a:off x="2547166" y="1981069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FC43717B-F056-804B-E580-ECE42C44F70E}"/>
                </a:ext>
              </a:extLst>
            </p:cNvPr>
            <p:cNvSpPr txBox="1"/>
            <p:nvPr/>
          </p:nvSpPr>
          <p:spPr>
            <a:xfrm>
              <a:off x="2547166" y="2785420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A2ED1155-1910-6150-669C-A47EE4059F35}"/>
                </a:ext>
              </a:extLst>
            </p:cNvPr>
            <p:cNvSpPr txBox="1"/>
            <p:nvPr/>
          </p:nvSpPr>
          <p:spPr>
            <a:xfrm>
              <a:off x="2547166" y="3595391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10" name="Groep 9">
            <a:extLst>
              <a:ext uri="{FF2B5EF4-FFF2-40B4-BE49-F238E27FC236}">
                <a16:creationId xmlns:a16="http://schemas.microsoft.com/office/drawing/2014/main" id="{504DF297-6F21-2031-F83B-125FDE77207B}"/>
              </a:ext>
            </a:extLst>
          </p:cNvPr>
          <p:cNvGrpSpPr/>
          <p:nvPr/>
        </p:nvGrpSpPr>
        <p:grpSpPr>
          <a:xfrm>
            <a:off x="2050395" y="0"/>
            <a:ext cx="2994371" cy="6858000"/>
            <a:chOff x="4516362" y="0"/>
            <a:chExt cx="2994371" cy="6858000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B00F32A7-2798-1237-E135-160B4F96DC87}"/>
                </a:ext>
              </a:extLst>
            </p:cNvPr>
            <p:cNvSpPr/>
            <p:nvPr/>
          </p:nvSpPr>
          <p:spPr>
            <a:xfrm>
              <a:off x="4712898" y="0"/>
              <a:ext cx="2493034" cy="6858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D4986016-2804-8ADA-F056-BABD49025D73}"/>
                </a:ext>
              </a:extLst>
            </p:cNvPr>
            <p:cNvSpPr/>
            <p:nvPr/>
          </p:nvSpPr>
          <p:spPr>
            <a:xfrm>
              <a:off x="4516362" y="505230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A4E6BCDA-060F-C64E-2472-C548026F2F07}"/>
                </a:ext>
              </a:extLst>
            </p:cNvPr>
            <p:cNvSpPr txBox="1"/>
            <p:nvPr/>
          </p:nvSpPr>
          <p:spPr>
            <a:xfrm>
              <a:off x="5040201" y="121311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79EEB4EB-A6AA-4C33-E5CB-8EC243B55B7A}"/>
                </a:ext>
              </a:extLst>
            </p:cNvPr>
            <p:cNvSpPr txBox="1"/>
            <p:nvPr/>
          </p:nvSpPr>
          <p:spPr>
            <a:xfrm>
              <a:off x="5094333" y="20118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869B4720-E8D8-7C5F-7A0E-098713D782F5}"/>
                </a:ext>
              </a:extLst>
            </p:cNvPr>
            <p:cNvSpPr txBox="1"/>
            <p:nvPr/>
          </p:nvSpPr>
          <p:spPr>
            <a:xfrm>
              <a:off x="5094333" y="2816198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55A6639C-7B58-F07A-1303-10B99C420615}"/>
                </a:ext>
              </a:extLst>
            </p:cNvPr>
            <p:cNvSpPr txBox="1"/>
            <p:nvPr/>
          </p:nvSpPr>
          <p:spPr>
            <a:xfrm>
              <a:off x="5094333" y="3626169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17" name="Groep 16">
            <a:extLst>
              <a:ext uri="{FF2B5EF4-FFF2-40B4-BE49-F238E27FC236}">
                <a16:creationId xmlns:a16="http://schemas.microsoft.com/office/drawing/2014/main" id="{31355A1C-64C5-0F0F-3AD6-212DA29D91D3}"/>
              </a:ext>
            </a:extLst>
          </p:cNvPr>
          <p:cNvGrpSpPr/>
          <p:nvPr/>
        </p:nvGrpSpPr>
        <p:grpSpPr>
          <a:xfrm>
            <a:off x="4435163" y="0"/>
            <a:ext cx="2994371" cy="6858000"/>
            <a:chOff x="6912131" y="0"/>
            <a:chExt cx="2994371" cy="6858000"/>
          </a:xfrm>
        </p:grpSpPr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767CDED8-CBBF-08CA-490E-BDBECFF92F7C}"/>
                </a:ext>
              </a:extLst>
            </p:cNvPr>
            <p:cNvSpPr/>
            <p:nvPr/>
          </p:nvSpPr>
          <p:spPr>
            <a:xfrm>
              <a:off x="7205932" y="0"/>
              <a:ext cx="2493034" cy="685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19E5D0C4-EF98-B5BD-EFDE-0C0DEE91665A}"/>
                </a:ext>
              </a:extLst>
            </p:cNvPr>
            <p:cNvSpPr/>
            <p:nvPr/>
          </p:nvSpPr>
          <p:spPr>
            <a:xfrm>
              <a:off x="6912131" y="536008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602FAFF6-6B91-1A68-E174-2EB9DAA2AF27}"/>
                </a:ext>
              </a:extLst>
            </p:cNvPr>
            <p:cNvSpPr txBox="1"/>
            <p:nvPr/>
          </p:nvSpPr>
          <p:spPr>
            <a:xfrm>
              <a:off x="7435970" y="1243894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E482E63C-874E-A488-9DBC-D57F8B263E7A}"/>
                </a:ext>
              </a:extLst>
            </p:cNvPr>
            <p:cNvSpPr txBox="1"/>
            <p:nvPr/>
          </p:nvSpPr>
          <p:spPr>
            <a:xfrm>
              <a:off x="7490102" y="2042625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E6F0F14D-4127-BAE0-2FB2-D62D68F1C9E4}"/>
                </a:ext>
              </a:extLst>
            </p:cNvPr>
            <p:cNvSpPr txBox="1"/>
            <p:nvPr/>
          </p:nvSpPr>
          <p:spPr>
            <a:xfrm>
              <a:off x="7490102" y="284697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26FA8B2D-1AF8-BB9C-5F58-F34A8E30635E}"/>
                </a:ext>
              </a:extLst>
            </p:cNvPr>
            <p:cNvSpPr txBox="1"/>
            <p:nvPr/>
          </p:nvSpPr>
          <p:spPr>
            <a:xfrm>
              <a:off x="7490102" y="36569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24" name="Groep 23">
            <a:extLst>
              <a:ext uri="{FF2B5EF4-FFF2-40B4-BE49-F238E27FC236}">
                <a16:creationId xmlns:a16="http://schemas.microsoft.com/office/drawing/2014/main" id="{E1FE047E-89DF-93E6-A5CD-C7CD1D66B193}"/>
              </a:ext>
            </a:extLst>
          </p:cNvPr>
          <p:cNvGrpSpPr/>
          <p:nvPr/>
        </p:nvGrpSpPr>
        <p:grpSpPr>
          <a:xfrm>
            <a:off x="6928198" y="0"/>
            <a:ext cx="2994371" cy="6858000"/>
            <a:chOff x="9394164" y="0"/>
            <a:chExt cx="2994371" cy="6858000"/>
          </a:xfrm>
        </p:grpSpPr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E7BF2784-C144-35DB-BF82-E2EA202A0782}"/>
                </a:ext>
              </a:extLst>
            </p:cNvPr>
            <p:cNvSpPr/>
            <p:nvPr/>
          </p:nvSpPr>
          <p:spPr>
            <a:xfrm>
              <a:off x="9689336" y="0"/>
              <a:ext cx="2493034" cy="68580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21C0C810-89CE-6AC8-9A1A-4BD0EB6BAE08}"/>
                </a:ext>
              </a:extLst>
            </p:cNvPr>
            <p:cNvSpPr/>
            <p:nvPr/>
          </p:nvSpPr>
          <p:spPr>
            <a:xfrm>
              <a:off x="9394164" y="536008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27" name="Tekstvak 26">
              <a:extLst>
                <a:ext uri="{FF2B5EF4-FFF2-40B4-BE49-F238E27FC236}">
                  <a16:creationId xmlns:a16="http://schemas.microsoft.com/office/drawing/2014/main" id="{2DEBDE5F-9388-F27E-31F7-F94DEC1CB59D}"/>
                </a:ext>
              </a:extLst>
            </p:cNvPr>
            <p:cNvSpPr txBox="1"/>
            <p:nvPr/>
          </p:nvSpPr>
          <p:spPr>
            <a:xfrm>
              <a:off x="9918003" y="1243894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8" name="Tekstvak 27">
              <a:extLst>
                <a:ext uri="{FF2B5EF4-FFF2-40B4-BE49-F238E27FC236}">
                  <a16:creationId xmlns:a16="http://schemas.microsoft.com/office/drawing/2014/main" id="{C1FA2F01-3A0E-ED01-F95F-E74BF5BA2CD6}"/>
                </a:ext>
              </a:extLst>
            </p:cNvPr>
            <p:cNvSpPr txBox="1"/>
            <p:nvPr/>
          </p:nvSpPr>
          <p:spPr>
            <a:xfrm>
              <a:off x="9972135" y="2042625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A6D9C0EF-48C6-87FE-FC41-45D8F64D50DC}"/>
                </a:ext>
              </a:extLst>
            </p:cNvPr>
            <p:cNvSpPr txBox="1"/>
            <p:nvPr/>
          </p:nvSpPr>
          <p:spPr>
            <a:xfrm>
              <a:off x="9972135" y="284697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30" name="Tekstvak 29">
              <a:extLst>
                <a:ext uri="{FF2B5EF4-FFF2-40B4-BE49-F238E27FC236}">
                  <a16:creationId xmlns:a16="http://schemas.microsoft.com/office/drawing/2014/main" id="{6C908770-A5B9-70B7-255A-B75F5EB03736}"/>
                </a:ext>
              </a:extLst>
            </p:cNvPr>
            <p:cNvSpPr txBox="1"/>
            <p:nvPr/>
          </p:nvSpPr>
          <p:spPr>
            <a:xfrm>
              <a:off x="9972135" y="36569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sp>
        <p:nvSpPr>
          <p:cNvPr id="31" name="Rechthoek 30">
            <a:extLst>
              <a:ext uri="{FF2B5EF4-FFF2-40B4-BE49-F238E27FC236}">
                <a16:creationId xmlns:a16="http://schemas.microsoft.com/office/drawing/2014/main" id="{963F84C0-DDD6-CB3D-6C66-0C1BF795E435}"/>
              </a:ext>
            </a:extLst>
          </p:cNvPr>
          <p:cNvSpPr/>
          <p:nvPr/>
        </p:nvSpPr>
        <p:spPr>
          <a:xfrm>
            <a:off x="0" y="0"/>
            <a:ext cx="2224428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728D562C-2C7B-A21A-F5B8-6607C799FA3F}"/>
              </a:ext>
            </a:extLst>
          </p:cNvPr>
          <p:cNvSpPr/>
          <p:nvPr/>
        </p:nvSpPr>
        <p:spPr>
          <a:xfrm>
            <a:off x="4739965" y="0"/>
            <a:ext cx="7452035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25329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66FEE62E-7751-CB0C-92F3-F2BCC622087E}"/>
              </a:ext>
            </a:extLst>
          </p:cNvPr>
          <p:cNvSpPr/>
          <p:nvPr/>
        </p:nvSpPr>
        <p:spPr>
          <a:xfrm>
            <a:off x="-60385" y="0"/>
            <a:ext cx="12252385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3" name="Groep 2">
            <a:extLst>
              <a:ext uri="{FF2B5EF4-FFF2-40B4-BE49-F238E27FC236}">
                <a16:creationId xmlns:a16="http://schemas.microsoft.com/office/drawing/2014/main" id="{501BA0CB-2564-8CA3-AEA7-B40D2EF5CA48}"/>
              </a:ext>
            </a:extLst>
          </p:cNvPr>
          <p:cNvGrpSpPr/>
          <p:nvPr/>
        </p:nvGrpSpPr>
        <p:grpSpPr>
          <a:xfrm>
            <a:off x="-2994371" y="0"/>
            <a:ext cx="2994371" cy="6858000"/>
            <a:chOff x="1969195" y="0"/>
            <a:chExt cx="2994371" cy="68580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D80EA746-32B5-8C53-EC30-A5C21EBD9C15}"/>
                </a:ext>
              </a:extLst>
            </p:cNvPr>
            <p:cNvSpPr/>
            <p:nvPr/>
          </p:nvSpPr>
          <p:spPr>
            <a:xfrm>
              <a:off x="2219864" y="0"/>
              <a:ext cx="2493034" cy="685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78C54DBB-257C-D088-A2C2-B95EE7AF0CF1}"/>
                </a:ext>
              </a:extLst>
            </p:cNvPr>
            <p:cNvSpPr/>
            <p:nvPr/>
          </p:nvSpPr>
          <p:spPr>
            <a:xfrm>
              <a:off x="1969195" y="474452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6AA6743F-AE22-859C-8FB3-A75726BB7AE1}"/>
                </a:ext>
              </a:extLst>
            </p:cNvPr>
            <p:cNvSpPr txBox="1"/>
            <p:nvPr/>
          </p:nvSpPr>
          <p:spPr>
            <a:xfrm>
              <a:off x="2493034" y="1182338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E7D2759D-4629-5B27-4C5E-337D88F93EFB}"/>
                </a:ext>
              </a:extLst>
            </p:cNvPr>
            <p:cNvSpPr txBox="1"/>
            <p:nvPr/>
          </p:nvSpPr>
          <p:spPr>
            <a:xfrm>
              <a:off x="2547166" y="1981069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4A7F3B77-E24A-4812-DABD-06CA23E1084E}"/>
                </a:ext>
              </a:extLst>
            </p:cNvPr>
            <p:cNvSpPr txBox="1"/>
            <p:nvPr/>
          </p:nvSpPr>
          <p:spPr>
            <a:xfrm>
              <a:off x="2547166" y="2785420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A5ADA78A-E696-8065-013B-6EB85F688D00}"/>
                </a:ext>
              </a:extLst>
            </p:cNvPr>
            <p:cNvSpPr txBox="1"/>
            <p:nvPr/>
          </p:nvSpPr>
          <p:spPr>
            <a:xfrm>
              <a:off x="2547166" y="3595391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10" name="Groep 9">
            <a:extLst>
              <a:ext uri="{FF2B5EF4-FFF2-40B4-BE49-F238E27FC236}">
                <a16:creationId xmlns:a16="http://schemas.microsoft.com/office/drawing/2014/main" id="{1CC05A5A-DEF1-7EEF-AF94-2845A7A0BBA9}"/>
              </a:ext>
            </a:extLst>
          </p:cNvPr>
          <p:cNvGrpSpPr/>
          <p:nvPr/>
        </p:nvGrpSpPr>
        <p:grpSpPr>
          <a:xfrm>
            <a:off x="-447204" y="0"/>
            <a:ext cx="2994371" cy="6858000"/>
            <a:chOff x="4516362" y="0"/>
            <a:chExt cx="2994371" cy="6858000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A31B8ABC-EDCE-E6FE-3F3F-5B54C89D7BD2}"/>
                </a:ext>
              </a:extLst>
            </p:cNvPr>
            <p:cNvSpPr/>
            <p:nvPr/>
          </p:nvSpPr>
          <p:spPr>
            <a:xfrm>
              <a:off x="4712898" y="0"/>
              <a:ext cx="2493034" cy="6858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04E160F-7316-6CE2-7146-539B42F5BDBA}"/>
                </a:ext>
              </a:extLst>
            </p:cNvPr>
            <p:cNvSpPr/>
            <p:nvPr/>
          </p:nvSpPr>
          <p:spPr>
            <a:xfrm>
              <a:off x="4516362" y="505230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2596860E-2D8F-1552-1FD3-854940DE9EAD}"/>
                </a:ext>
              </a:extLst>
            </p:cNvPr>
            <p:cNvSpPr txBox="1"/>
            <p:nvPr/>
          </p:nvSpPr>
          <p:spPr>
            <a:xfrm>
              <a:off x="5040201" y="121311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E454E264-8078-5702-5AC1-65B656EC3EE0}"/>
                </a:ext>
              </a:extLst>
            </p:cNvPr>
            <p:cNvSpPr txBox="1"/>
            <p:nvPr/>
          </p:nvSpPr>
          <p:spPr>
            <a:xfrm>
              <a:off x="5094333" y="20118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FB5CDAC0-DE27-4B8D-78F1-87908558848B}"/>
                </a:ext>
              </a:extLst>
            </p:cNvPr>
            <p:cNvSpPr txBox="1"/>
            <p:nvPr/>
          </p:nvSpPr>
          <p:spPr>
            <a:xfrm>
              <a:off x="5094333" y="2816198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1326D35E-0CE5-B6E2-8031-265D69965791}"/>
                </a:ext>
              </a:extLst>
            </p:cNvPr>
            <p:cNvSpPr txBox="1"/>
            <p:nvPr/>
          </p:nvSpPr>
          <p:spPr>
            <a:xfrm>
              <a:off x="5094333" y="3626169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17" name="Groep 16">
            <a:extLst>
              <a:ext uri="{FF2B5EF4-FFF2-40B4-BE49-F238E27FC236}">
                <a16:creationId xmlns:a16="http://schemas.microsoft.com/office/drawing/2014/main" id="{EA80EBF1-DCB9-5C1B-9A97-E1DCBF3E32D8}"/>
              </a:ext>
            </a:extLst>
          </p:cNvPr>
          <p:cNvGrpSpPr/>
          <p:nvPr/>
        </p:nvGrpSpPr>
        <p:grpSpPr>
          <a:xfrm>
            <a:off x="1937564" y="0"/>
            <a:ext cx="2994371" cy="6858000"/>
            <a:chOff x="6912131" y="0"/>
            <a:chExt cx="2994371" cy="6858000"/>
          </a:xfrm>
        </p:grpSpPr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C905C6BC-A934-0C57-F173-578FCCC78C46}"/>
                </a:ext>
              </a:extLst>
            </p:cNvPr>
            <p:cNvSpPr/>
            <p:nvPr/>
          </p:nvSpPr>
          <p:spPr>
            <a:xfrm>
              <a:off x="7205932" y="0"/>
              <a:ext cx="2493034" cy="685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60E39208-E5B4-6A96-391A-0D4243FDF140}"/>
                </a:ext>
              </a:extLst>
            </p:cNvPr>
            <p:cNvSpPr/>
            <p:nvPr/>
          </p:nvSpPr>
          <p:spPr>
            <a:xfrm>
              <a:off x="6912131" y="536008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F7310647-B425-D8B3-E88A-25AE2DE466E6}"/>
                </a:ext>
              </a:extLst>
            </p:cNvPr>
            <p:cNvSpPr txBox="1"/>
            <p:nvPr/>
          </p:nvSpPr>
          <p:spPr>
            <a:xfrm>
              <a:off x="7435970" y="1243894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49FA0F82-EBE0-1B54-F72C-85105DAB02E7}"/>
                </a:ext>
              </a:extLst>
            </p:cNvPr>
            <p:cNvSpPr txBox="1"/>
            <p:nvPr/>
          </p:nvSpPr>
          <p:spPr>
            <a:xfrm>
              <a:off x="7490102" y="2042625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EB24A133-2B9C-6119-2A78-4948F6C8BA12}"/>
                </a:ext>
              </a:extLst>
            </p:cNvPr>
            <p:cNvSpPr txBox="1"/>
            <p:nvPr/>
          </p:nvSpPr>
          <p:spPr>
            <a:xfrm>
              <a:off x="7490102" y="284697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D0516136-7F91-BAED-F192-E9F1B3D2A924}"/>
                </a:ext>
              </a:extLst>
            </p:cNvPr>
            <p:cNvSpPr txBox="1"/>
            <p:nvPr/>
          </p:nvSpPr>
          <p:spPr>
            <a:xfrm>
              <a:off x="7490102" y="36569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24" name="Groep 23">
            <a:extLst>
              <a:ext uri="{FF2B5EF4-FFF2-40B4-BE49-F238E27FC236}">
                <a16:creationId xmlns:a16="http://schemas.microsoft.com/office/drawing/2014/main" id="{8A10FE1A-CE7F-EF6C-1789-DB178DD334A2}"/>
              </a:ext>
            </a:extLst>
          </p:cNvPr>
          <p:cNvGrpSpPr/>
          <p:nvPr/>
        </p:nvGrpSpPr>
        <p:grpSpPr>
          <a:xfrm>
            <a:off x="4430599" y="0"/>
            <a:ext cx="2994371" cy="6858000"/>
            <a:chOff x="9394164" y="0"/>
            <a:chExt cx="2994371" cy="6858000"/>
          </a:xfrm>
        </p:grpSpPr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8D7E2DD4-7345-AD07-98B0-D60F88CB25D6}"/>
                </a:ext>
              </a:extLst>
            </p:cNvPr>
            <p:cNvSpPr/>
            <p:nvPr/>
          </p:nvSpPr>
          <p:spPr>
            <a:xfrm>
              <a:off x="9689336" y="0"/>
              <a:ext cx="2493034" cy="68580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C338A73F-BF18-2794-E905-346FED6B4E10}"/>
                </a:ext>
              </a:extLst>
            </p:cNvPr>
            <p:cNvSpPr/>
            <p:nvPr/>
          </p:nvSpPr>
          <p:spPr>
            <a:xfrm>
              <a:off x="9394164" y="536008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27" name="Tekstvak 26">
              <a:extLst>
                <a:ext uri="{FF2B5EF4-FFF2-40B4-BE49-F238E27FC236}">
                  <a16:creationId xmlns:a16="http://schemas.microsoft.com/office/drawing/2014/main" id="{7ABCB774-F345-FE81-2038-ECCF573E6F62}"/>
                </a:ext>
              </a:extLst>
            </p:cNvPr>
            <p:cNvSpPr txBox="1"/>
            <p:nvPr/>
          </p:nvSpPr>
          <p:spPr>
            <a:xfrm>
              <a:off x="9918003" y="1243894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8" name="Tekstvak 27">
              <a:extLst>
                <a:ext uri="{FF2B5EF4-FFF2-40B4-BE49-F238E27FC236}">
                  <a16:creationId xmlns:a16="http://schemas.microsoft.com/office/drawing/2014/main" id="{8B257227-58CA-8EB9-EC09-7A40DD66F734}"/>
                </a:ext>
              </a:extLst>
            </p:cNvPr>
            <p:cNvSpPr txBox="1"/>
            <p:nvPr/>
          </p:nvSpPr>
          <p:spPr>
            <a:xfrm>
              <a:off x="9972135" y="2042625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16D469E2-A3C0-CB01-3C97-88BB9A3B8061}"/>
                </a:ext>
              </a:extLst>
            </p:cNvPr>
            <p:cNvSpPr txBox="1"/>
            <p:nvPr/>
          </p:nvSpPr>
          <p:spPr>
            <a:xfrm>
              <a:off x="9972135" y="284697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30" name="Tekstvak 29">
              <a:extLst>
                <a:ext uri="{FF2B5EF4-FFF2-40B4-BE49-F238E27FC236}">
                  <a16:creationId xmlns:a16="http://schemas.microsoft.com/office/drawing/2014/main" id="{CBDECC99-3ADC-4A82-24A6-7030325DBCA9}"/>
                </a:ext>
              </a:extLst>
            </p:cNvPr>
            <p:cNvSpPr txBox="1"/>
            <p:nvPr/>
          </p:nvSpPr>
          <p:spPr>
            <a:xfrm>
              <a:off x="9972135" y="36569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sp>
        <p:nvSpPr>
          <p:cNvPr id="31" name="Rechthoek 30">
            <a:extLst>
              <a:ext uri="{FF2B5EF4-FFF2-40B4-BE49-F238E27FC236}">
                <a16:creationId xmlns:a16="http://schemas.microsoft.com/office/drawing/2014/main" id="{AB3C2F90-8BB3-D235-3941-EFDB66C26419}"/>
              </a:ext>
            </a:extLst>
          </p:cNvPr>
          <p:cNvSpPr/>
          <p:nvPr/>
        </p:nvSpPr>
        <p:spPr>
          <a:xfrm>
            <a:off x="0" y="0"/>
            <a:ext cx="2224428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CC76117A-5FA5-AF80-8710-916B6A3C8AA2}"/>
              </a:ext>
            </a:extLst>
          </p:cNvPr>
          <p:cNvSpPr/>
          <p:nvPr/>
        </p:nvSpPr>
        <p:spPr>
          <a:xfrm>
            <a:off x="4724400" y="0"/>
            <a:ext cx="74676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91251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E8888970-2BB3-A18B-CA79-4122A18030D5}"/>
              </a:ext>
            </a:extLst>
          </p:cNvPr>
          <p:cNvSpPr/>
          <p:nvPr/>
        </p:nvSpPr>
        <p:spPr>
          <a:xfrm>
            <a:off x="-60385" y="0"/>
            <a:ext cx="12252385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3" name="Groep 2">
            <a:extLst>
              <a:ext uri="{FF2B5EF4-FFF2-40B4-BE49-F238E27FC236}">
                <a16:creationId xmlns:a16="http://schemas.microsoft.com/office/drawing/2014/main" id="{C1CEDAC0-F23A-0B62-BF70-7ECFB10FC1BD}"/>
              </a:ext>
            </a:extLst>
          </p:cNvPr>
          <p:cNvGrpSpPr/>
          <p:nvPr/>
        </p:nvGrpSpPr>
        <p:grpSpPr>
          <a:xfrm>
            <a:off x="-5474213" y="0"/>
            <a:ext cx="2994371" cy="6858000"/>
            <a:chOff x="1969195" y="0"/>
            <a:chExt cx="2994371" cy="68580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EB1A5D7F-7F7D-6BF0-00E4-FC11BCC00D75}"/>
                </a:ext>
              </a:extLst>
            </p:cNvPr>
            <p:cNvSpPr/>
            <p:nvPr/>
          </p:nvSpPr>
          <p:spPr>
            <a:xfrm>
              <a:off x="2219864" y="0"/>
              <a:ext cx="2493034" cy="685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4455AA90-C992-31DB-A387-D3BEC4B5DC47}"/>
                </a:ext>
              </a:extLst>
            </p:cNvPr>
            <p:cNvSpPr/>
            <p:nvPr/>
          </p:nvSpPr>
          <p:spPr>
            <a:xfrm>
              <a:off x="1969195" y="474452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542DC3F1-8C02-31E1-4B4E-70BD6945AA07}"/>
                </a:ext>
              </a:extLst>
            </p:cNvPr>
            <p:cNvSpPr txBox="1"/>
            <p:nvPr/>
          </p:nvSpPr>
          <p:spPr>
            <a:xfrm>
              <a:off x="2493034" y="1182338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853AE838-CF23-0C3B-09C6-334496969972}"/>
                </a:ext>
              </a:extLst>
            </p:cNvPr>
            <p:cNvSpPr txBox="1"/>
            <p:nvPr/>
          </p:nvSpPr>
          <p:spPr>
            <a:xfrm>
              <a:off x="2547166" y="1981069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9E705BAE-A5B7-0312-8F20-E29CB40F1F1A}"/>
                </a:ext>
              </a:extLst>
            </p:cNvPr>
            <p:cNvSpPr txBox="1"/>
            <p:nvPr/>
          </p:nvSpPr>
          <p:spPr>
            <a:xfrm>
              <a:off x="2547166" y="2785420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5788B01D-98EA-ECC6-3806-B6A80CF661C3}"/>
                </a:ext>
              </a:extLst>
            </p:cNvPr>
            <p:cNvSpPr txBox="1"/>
            <p:nvPr/>
          </p:nvSpPr>
          <p:spPr>
            <a:xfrm>
              <a:off x="2547166" y="3595391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10" name="Groep 9">
            <a:extLst>
              <a:ext uri="{FF2B5EF4-FFF2-40B4-BE49-F238E27FC236}">
                <a16:creationId xmlns:a16="http://schemas.microsoft.com/office/drawing/2014/main" id="{48D9D188-7A51-429A-3B28-AF4E6B6C17AA}"/>
              </a:ext>
            </a:extLst>
          </p:cNvPr>
          <p:cNvGrpSpPr/>
          <p:nvPr/>
        </p:nvGrpSpPr>
        <p:grpSpPr>
          <a:xfrm>
            <a:off x="-2927046" y="0"/>
            <a:ext cx="2994371" cy="6858000"/>
            <a:chOff x="4516362" y="0"/>
            <a:chExt cx="2994371" cy="6858000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B34100DD-D527-B95A-4BFF-77A714F1B292}"/>
                </a:ext>
              </a:extLst>
            </p:cNvPr>
            <p:cNvSpPr/>
            <p:nvPr/>
          </p:nvSpPr>
          <p:spPr>
            <a:xfrm>
              <a:off x="4712898" y="0"/>
              <a:ext cx="2493034" cy="6858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F9029A8B-314C-104D-1F40-0ED5B2626EAA}"/>
                </a:ext>
              </a:extLst>
            </p:cNvPr>
            <p:cNvSpPr/>
            <p:nvPr/>
          </p:nvSpPr>
          <p:spPr>
            <a:xfrm>
              <a:off x="4516362" y="505230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4662116B-E186-5CCE-6BEC-A689C3CACADD}"/>
                </a:ext>
              </a:extLst>
            </p:cNvPr>
            <p:cNvSpPr txBox="1"/>
            <p:nvPr/>
          </p:nvSpPr>
          <p:spPr>
            <a:xfrm>
              <a:off x="5040201" y="121311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7D32A491-13D6-0099-0E95-43ECC6C2E106}"/>
                </a:ext>
              </a:extLst>
            </p:cNvPr>
            <p:cNvSpPr txBox="1"/>
            <p:nvPr/>
          </p:nvSpPr>
          <p:spPr>
            <a:xfrm>
              <a:off x="5094333" y="20118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7D0D0874-D56B-F0F3-5655-E38732AC283E}"/>
                </a:ext>
              </a:extLst>
            </p:cNvPr>
            <p:cNvSpPr txBox="1"/>
            <p:nvPr/>
          </p:nvSpPr>
          <p:spPr>
            <a:xfrm>
              <a:off x="5094333" y="2816198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DD67E537-A83C-3EA1-221D-A703572C137C}"/>
                </a:ext>
              </a:extLst>
            </p:cNvPr>
            <p:cNvSpPr txBox="1"/>
            <p:nvPr/>
          </p:nvSpPr>
          <p:spPr>
            <a:xfrm>
              <a:off x="5094333" y="3626169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17" name="Groep 16">
            <a:extLst>
              <a:ext uri="{FF2B5EF4-FFF2-40B4-BE49-F238E27FC236}">
                <a16:creationId xmlns:a16="http://schemas.microsoft.com/office/drawing/2014/main" id="{27166424-FF47-A1B2-83DA-498E66FF341F}"/>
              </a:ext>
            </a:extLst>
          </p:cNvPr>
          <p:cNvGrpSpPr/>
          <p:nvPr/>
        </p:nvGrpSpPr>
        <p:grpSpPr>
          <a:xfrm>
            <a:off x="-542278" y="0"/>
            <a:ext cx="2994371" cy="6858000"/>
            <a:chOff x="6912131" y="0"/>
            <a:chExt cx="2994371" cy="6858000"/>
          </a:xfrm>
        </p:grpSpPr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10B7F03E-A319-D830-D143-CB9CE45C6683}"/>
                </a:ext>
              </a:extLst>
            </p:cNvPr>
            <p:cNvSpPr/>
            <p:nvPr/>
          </p:nvSpPr>
          <p:spPr>
            <a:xfrm>
              <a:off x="7205932" y="0"/>
              <a:ext cx="2493034" cy="685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3381A379-92E8-08C3-34DE-2E5E920B32E3}"/>
                </a:ext>
              </a:extLst>
            </p:cNvPr>
            <p:cNvSpPr/>
            <p:nvPr/>
          </p:nvSpPr>
          <p:spPr>
            <a:xfrm>
              <a:off x="6912131" y="536008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781CFE7D-8BEA-F7A2-8D26-F207483550E5}"/>
                </a:ext>
              </a:extLst>
            </p:cNvPr>
            <p:cNvSpPr txBox="1"/>
            <p:nvPr/>
          </p:nvSpPr>
          <p:spPr>
            <a:xfrm>
              <a:off x="7435970" y="1243894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9ECA3683-AF41-BA57-06BC-E2298E27D505}"/>
                </a:ext>
              </a:extLst>
            </p:cNvPr>
            <p:cNvSpPr txBox="1"/>
            <p:nvPr/>
          </p:nvSpPr>
          <p:spPr>
            <a:xfrm>
              <a:off x="7490102" y="2042625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D17F8B14-DFD3-63DB-3F0F-3E038980E9BA}"/>
                </a:ext>
              </a:extLst>
            </p:cNvPr>
            <p:cNvSpPr txBox="1"/>
            <p:nvPr/>
          </p:nvSpPr>
          <p:spPr>
            <a:xfrm>
              <a:off x="7490102" y="284697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C3363C3E-CBCA-E691-8732-9960D9228DCB}"/>
                </a:ext>
              </a:extLst>
            </p:cNvPr>
            <p:cNvSpPr txBox="1"/>
            <p:nvPr/>
          </p:nvSpPr>
          <p:spPr>
            <a:xfrm>
              <a:off x="7490102" y="36569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24" name="Groep 23">
            <a:extLst>
              <a:ext uri="{FF2B5EF4-FFF2-40B4-BE49-F238E27FC236}">
                <a16:creationId xmlns:a16="http://schemas.microsoft.com/office/drawing/2014/main" id="{41CF7A4A-A1B6-5A5E-5390-D0A2E2E9D261}"/>
              </a:ext>
            </a:extLst>
          </p:cNvPr>
          <p:cNvGrpSpPr/>
          <p:nvPr/>
        </p:nvGrpSpPr>
        <p:grpSpPr>
          <a:xfrm>
            <a:off x="1950757" y="0"/>
            <a:ext cx="2994371" cy="6858000"/>
            <a:chOff x="9394164" y="0"/>
            <a:chExt cx="2994371" cy="6858000"/>
          </a:xfrm>
        </p:grpSpPr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05049383-B9B7-ACBC-3F1A-05C0525A2F3A}"/>
                </a:ext>
              </a:extLst>
            </p:cNvPr>
            <p:cNvSpPr/>
            <p:nvPr/>
          </p:nvSpPr>
          <p:spPr>
            <a:xfrm>
              <a:off x="9689336" y="0"/>
              <a:ext cx="2493034" cy="68580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95AEBEDA-78F9-3909-6559-C23D967666F7}"/>
                </a:ext>
              </a:extLst>
            </p:cNvPr>
            <p:cNvSpPr/>
            <p:nvPr/>
          </p:nvSpPr>
          <p:spPr>
            <a:xfrm>
              <a:off x="9394164" y="536008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27" name="Tekstvak 26">
              <a:extLst>
                <a:ext uri="{FF2B5EF4-FFF2-40B4-BE49-F238E27FC236}">
                  <a16:creationId xmlns:a16="http://schemas.microsoft.com/office/drawing/2014/main" id="{D8613E1B-3129-75DB-1C4D-305A48AF696A}"/>
                </a:ext>
              </a:extLst>
            </p:cNvPr>
            <p:cNvSpPr txBox="1"/>
            <p:nvPr/>
          </p:nvSpPr>
          <p:spPr>
            <a:xfrm>
              <a:off x="9918003" y="1243894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8" name="Tekstvak 27">
              <a:extLst>
                <a:ext uri="{FF2B5EF4-FFF2-40B4-BE49-F238E27FC236}">
                  <a16:creationId xmlns:a16="http://schemas.microsoft.com/office/drawing/2014/main" id="{C6AE3DF6-CF3B-7B8F-A63D-A4ACCA5653C7}"/>
                </a:ext>
              </a:extLst>
            </p:cNvPr>
            <p:cNvSpPr txBox="1"/>
            <p:nvPr/>
          </p:nvSpPr>
          <p:spPr>
            <a:xfrm>
              <a:off x="9972135" y="2042625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DAB80C8B-1559-51D9-F3E0-8B0BAA4DFB7D}"/>
                </a:ext>
              </a:extLst>
            </p:cNvPr>
            <p:cNvSpPr txBox="1"/>
            <p:nvPr/>
          </p:nvSpPr>
          <p:spPr>
            <a:xfrm>
              <a:off x="9972135" y="284697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30" name="Tekstvak 29">
              <a:extLst>
                <a:ext uri="{FF2B5EF4-FFF2-40B4-BE49-F238E27FC236}">
                  <a16:creationId xmlns:a16="http://schemas.microsoft.com/office/drawing/2014/main" id="{0A3D01EA-8336-2C07-9905-C2E3C9C75C29}"/>
                </a:ext>
              </a:extLst>
            </p:cNvPr>
            <p:cNvSpPr txBox="1"/>
            <p:nvPr/>
          </p:nvSpPr>
          <p:spPr>
            <a:xfrm>
              <a:off x="9972135" y="36569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sp>
        <p:nvSpPr>
          <p:cNvPr id="31" name="Rechthoek 30">
            <a:extLst>
              <a:ext uri="{FF2B5EF4-FFF2-40B4-BE49-F238E27FC236}">
                <a16:creationId xmlns:a16="http://schemas.microsoft.com/office/drawing/2014/main" id="{81D90B96-B6EA-B13D-80DB-1837297457F4}"/>
              </a:ext>
            </a:extLst>
          </p:cNvPr>
          <p:cNvSpPr/>
          <p:nvPr/>
        </p:nvSpPr>
        <p:spPr>
          <a:xfrm>
            <a:off x="0" y="0"/>
            <a:ext cx="22335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4DE7C2C6-E23B-51B8-6027-C996F0C7DB57}"/>
              </a:ext>
            </a:extLst>
          </p:cNvPr>
          <p:cNvSpPr/>
          <p:nvPr/>
        </p:nvSpPr>
        <p:spPr>
          <a:xfrm>
            <a:off x="4755778" y="0"/>
            <a:ext cx="7436221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55610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BEA6B713-0AC7-3D3D-2DF1-7B97EAB0708D}"/>
              </a:ext>
            </a:extLst>
          </p:cNvPr>
          <p:cNvSpPr/>
          <p:nvPr/>
        </p:nvSpPr>
        <p:spPr>
          <a:xfrm>
            <a:off x="-60385" y="0"/>
            <a:ext cx="12252385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3" name="Groep 2">
            <a:extLst>
              <a:ext uri="{FF2B5EF4-FFF2-40B4-BE49-F238E27FC236}">
                <a16:creationId xmlns:a16="http://schemas.microsoft.com/office/drawing/2014/main" id="{37AFD401-445E-843B-67D9-C74ADCB48EF8}"/>
              </a:ext>
            </a:extLst>
          </p:cNvPr>
          <p:cNvGrpSpPr/>
          <p:nvPr/>
        </p:nvGrpSpPr>
        <p:grpSpPr>
          <a:xfrm>
            <a:off x="-2994371" y="0"/>
            <a:ext cx="2994371" cy="6858000"/>
            <a:chOff x="1969195" y="0"/>
            <a:chExt cx="2994371" cy="68580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A6E8E43A-3885-0786-861D-B2882740F0E3}"/>
                </a:ext>
              </a:extLst>
            </p:cNvPr>
            <p:cNvSpPr/>
            <p:nvPr/>
          </p:nvSpPr>
          <p:spPr>
            <a:xfrm>
              <a:off x="2219864" y="0"/>
              <a:ext cx="2493034" cy="685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0B278554-DC02-11E1-4F24-C694C7DC2D35}"/>
                </a:ext>
              </a:extLst>
            </p:cNvPr>
            <p:cNvSpPr/>
            <p:nvPr/>
          </p:nvSpPr>
          <p:spPr>
            <a:xfrm>
              <a:off x="1969195" y="474452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5F259B5C-DE06-F0A3-C048-18160C9F68BC}"/>
                </a:ext>
              </a:extLst>
            </p:cNvPr>
            <p:cNvSpPr txBox="1"/>
            <p:nvPr/>
          </p:nvSpPr>
          <p:spPr>
            <a:xfrm>
              <a:off x="2493034" y="1182338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02AE06A5-66B2-E81E-2877-25B6F23F93D5}"/>
                </a:ext>
              </a:extLst>
            </p:cNvPr>
            <p:cNvSpPr txBox="1"/>
            <p:nvPr/>
          </p:nvSpPr>
          <p:spPr>
            <a:xfrm>
              <a:off x="2547166" y="1981069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23633A4E-97EC-B501-3F4E-437614637230}"/>
                </a:ext>
              </a:extLst>
            </p:cNvPr>
            <p:cNvSpPr txBox="1"/>
            <p:nvPr/>
          </p:nvSpPr>
          <p:spPr>
            <a:xfrm>
              <a:off x="2547166" y="2785420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38A11FA2-2662-BCAB-4ECD-324FD75A5F65}"/>
                </a:ext>
              </a:extLst>
            </p:cNvPr>
            <p:cNvSpPr txBox="1"/>
            <p:nvPr/>
          </p:nvSpPr>
          <p:spPr>
            <a:xfrm>
              <a:off x="2547166" y="3595391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10" name="Groep 9">
            <a:extLst>
              <a:ext uri="{FF2B5EF4-FFF2-40B4-BE49-F238E27FC236}">
                <a16:creationId xmlns:a16="http://schemas.microsoft.com/office/drawing/2014/main" id="{B78039D8-206C-5802-BC97-BC9C7D6115C2}"/>
              </a:ext>
            </a:extLst>
          </p:cNvPr>
          <p:cNvGrpSpPr/>
          <p:nvPr/>
        </p:nvGrpSpPr>
        <p:grpSpPr>
          <a:xfrm>
            <a:off x="-447204" y="0"/>
            <a:ext cx="2994371" cy="6858000"/>
            <a:chOff x="4516362" y="0"/>
            <a:chExt cx="2994371" cy="6858000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B77EC9E8-9A0B-D86E-0E80-97A1D9FA1611}"/>
                </a:ext>
              </a:extLst>
            </p:cNvPr>
            <p:cNvSpPr/>
            <p:nvPr/>
          </p:nvSpPr>
          <p:spPr>
            <a:xfrm>
              <a:off x="4712898" y="0"/>
              <a:ext cx="2493034" cy="6858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63C06C5A-7457-DE31-4800-DA1BF33F341D}"/>
                </a:ext>
              </a:extLst>
            </p:cNvPr>
            <p:cNvSpPr/>
            <p:nvPr/>
          </p:nvSpPr>
          <p:spPr>
            <a:xfrm>
              <a:off x="4516362" y="505230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543F3821-7C55-D061-8CE5-C7A72C4C9123}"/>
                </a:ext>
              </a:extLst>
            </p:cNvPr>
            <p:cNvSpPr txBox="1"/>
            <p:nvPr/>
          </p:nvSpPr>
          <p:spPr>
            <a:xfrm>
              <a:off x="5040201" y="121311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72B26156-00BB-CC95-A4E9-C02FDBE97C5B}"/>
                </a:ext>
              </a:extLst>
            </p:cNvPr>
            <p:cNvSpPr txBox="1"/>
            <p:nvPr/>
          </p:nvSpPr>
          <p:spPr>
            <a:xfrm>
              <a:off x="5094333" y="20118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89D8152D-234E-D080-71A9-C6C43A3232AD}"/>
                </a:ext>
              </a:extLst>
            </p:cNvPr>
            <p:cNvSpPr txBox="1"/>
            <p:nvPr/>
          </p:nvSpPr>
          <p:spPr>
            <a:xfrm>
              <a:off x="5094333" y="2816198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459E08FF-CC76-1A6E-AC23-0DC4564E0795}"/>
                </a:ext>
              </a:extLst>
            </p:cNvPr>
            <p:cNvSpPr txBox="1"/>
            <p:nvPr/>
          </p:nvSpPr>
          <p:spPr>
            <a:xfrm>
              <a:off x="5094333" y="3626169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17" name="Groep 16">
            <a:extLst>
              <a:ext uri="{FF2B5EF4-FFF2-40B4-BE49-F238E27FC236}">
                <a16:creationId xmlns:a16="http://schemas.microsoft.com/office/drawing/2014/main" id="{97CA1468-3111-AA1B-68F0-3A4476677187}"/>
              </a:ext>
            </a:extLst>
          </p:cNvPr>
          <p:cNvGrpSpPr/>
          <p:nvPr/>
        </p:nvGrpSpPr>
        <p:grpSpPr>
          <a:xfrm>
            <a:off x="1937564" y="0"/>
            <a:ext cx="2994371" cy="6858000"/>
            <a:chOff x="6912131" y="0"/>
            <a:chExt cx="2994371" cy="6858000"/>
          </a:xfrm>
        </p:grpSpPr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8531053-FC81-BED4-1674-F01CD95E0215}"/>
                </a:ext>
              </a:extLst>
            </p:cNvPr>
            <p:cNvSpPr/>
            <p:nvPr/>
          </p:nvSpPr>
          <p:spPr>
            <a:xfrm>
              <a:off x="7205932" y="0"/>
              <a:ext cx="2493034" cy="685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00604EB6-1325-DC32-32D3-D2987C770234}"/>
                </a:ext>
              </a:extLst>
            </p:cNvPr>
            <p:cNvSpPr/>
            <p:nvPr/>
          </p:nvSpPr>
          <p:spPr>
            <a:xfrm>
              <a:off x="6912131" y="536008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35516BF2-7FAE-94A8-E95E-468C64827B9D}"/>
                </a:ext>
              </a:extLst>
            </p:cNvPr>
            <p:cNvSpPr txBox="1"/>
            <p:nvPr/>
          </p:nvSpPr>
          <p:spPr>
            <a:xfrm>
              <a:off x="7435970" y="1243894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70309B34-CC1C-717B-EFF7-4446E008E465}"/>
                </a:ext>
              </a:extLst>
            </p:cNvPr>
            <p:cNvSpPr txBox="1"/>
            <p:nvPr/>
          </p:nvSpPr>
          <p:spPr>
            <a:xfrm>
              <a:off x="7490102" y="2042625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007A530D-2A77-F95B-A7D8-AFE76484C403}"/>
                </a:ext>
              </a:extLst>
            </p:cNvPr>
            <p:cNvSpPr txBox="1"/>
            <p:nvPr/>
          </p:nvSpPr>
          <p:spPr>
            <a:xfrm>
              <a:off x="7490102" y="284697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C1387C87-5273-BAB2-F0A3-C65F9A98678B}"/>
                </a:ext>
              </a:extLst>
            </p:cNvPr>
            <p:cNvSpPr txBox="1"/>
            <p:nvPr/>
          </p:nvSpPr>
          <p:spPr>
            <a:xfrm>
              <a:off x="7490102" y="36569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24" name="Groep 23">
            <a:extLst>
              <a:ext uri="{FF2B5EF4-FFF2-40B4-BE49-F238E27FC236}">
                <a16:creationId xmlns:a16="http://schemas.microsoft.com/office/drawing/2014/main" id="{BC7EA513-1E24-8467-B84C-46432F7C50A2}"/>
              </a:ext>
            </a:extLst>
          </p:cNvPr>
          <p:cNvGrpSpPr/>
          <p:nvPr/>
        </p:nvGrpSpPr>
        <p:grpSpPr>
          <a:xfrm>
            <a:off x="4430599" y="0"/>
            <a:ext cx="2994371" cy="6858000"/>
            <a:chOff x="9394164" y="0"/>
            <a:chExt cx="2994371" cy="6858000"/>
          </a:xfrm>
        </p:grpSpPr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A2104D5C-013F-DD7A-FB12-6ADA585365E6}"/>
                </a:ext>
              </a:extLst>
            </p:cNvPr>
            <p:cNvSpPr/>
            <p:nvPr/>
          </p:nvSpPr>
          <p:spPr>
            <a:xfrm>
              <a:off x="9689336" y="0"/>
              <a:ext cx="2493034" cy="68580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D459A8E7-7F95-F018-6FC1-3EA6FB2C68AB}"/>
                </a:ext>
              </a:extLst>
            </p:cNvPr>
            <p:cNvSpPr/>
            <p:nvPr/>
          </p:nvSpPr>
          <p:spPr>
            <a:xfrm>
              <a:off x="9394164" y="536008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27" name="Tekstvak 26">
              <a:extLst>
                <a:ext uri="{FF2B5EF4-FFF2-40B4-BE49-F238E27FC236}">
                  <a16:creationId xmlns:a16="http://schemas.microsoft.com/office/drawing/2014/main" id="{5986CCB7-EDC3-1128-7456-E8A3CC905109}"/>
                </a:ext>
              </a:extLst>
            </p:cNvPr>
            <p:cNvSpPr txBox="1"/>
            <p:nvPr/>
          </p:nvSpPr>
          <p:spPr>
            <a:xfrm>
              <a:off x="9918003" y="1243894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8" name="Tekstvak 27">
              <a:extLst>
                <a:ext uri="{FF2B5EF4-FFF2-40B4-BE49-F238E27FC236}">
                  <a16:creationId xmlns:a16="http://schemas.microsoft.com/office/drawing/2014/main" id="{A6E0E954-83CD-F974-E331-2B0C8254A69F}"/>
                </a:ext>
              </a:extLst>
            </p:cNvPr>
            <p:cNvSpPr txBox="1"/>
            <p:nvPr/>
          </p:nvSpPr>
          <p:spPr>
            <a:xfrm>
              <a:off x="9972135" y="2042625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FBE51238-8727-0D71-27DB-6F129656A0A2}"/>
                </a:ext>
              </a:extLst>
            </p:cNvPr>
            <p:cNvSpPr txBox="1"/>
            <p:nvPr/>
          </p:nvSpPr>
          <p:spPr>
            <a:xfrm>
              <a:off x="9972135" y="284697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30" name="Tekstvak 29">
              <a:extLst>
                <a:ext uri="{FF2B5EF4-FFF2-40B4-BE49-F238E27FC236}">
                  <a16:creationId xmlns:a16="http://schemas.microsoft.com/office/drawing/2014/main" id="{29982D82-6877-5B3C-C273-5C983460DF5B}"/>
                </a:ext>
              </a:extLst>
            </p:cNvPr>
            <p:cNvSpPr txBox="1"/>
            <p:nvPr/>
          </p:nvSpPr>
          <p:spPr>
            <a:xfrm>
              <a:off x="9972135" y="36569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sp>
        <p:nvSpPr>
          <p:cNvPr id="31" name="Rechthoek 30">
            <a:extLst>
              <a:ext uri="{FF2B5EF4-FFF2-40B4-BE49-F238E27FC236}">
                <a16:creationId xmlns:a16="http://schemas.microsoft.com/office/drawing/2014/main" id="{D91EAFFD-71EB-38F3-F398-C8501FB1FEF3}"/>
              </a:ext>
            </a:extLst>
          </p:cNvPr>
          <p:cNvSpPr/>
          <p:nvPr/>
        </p:nvSpPr>
        <p:spPr>
          <a:xfrm>
            <a:off x="0" y="0"/>
            <a:ext cx="2224428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B01DDD38-6942-A494-9220-877ACBDA587A}"/>
              </a:ext>
            </a:extLst>
          </p:cNvPr>
          <p:cNvSpPr/>
          <p:nvPr/>
        </p:nvSpPr>
        <p:spPr>
          <a:xfrm>
            <a:off x="4731336" y="0"/>
            <a:ext cx="7460663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58135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CEACAA84-6711-4846-ECC7-9369E7EF23D2}"/>
              </a:ext>
            </a:extLst>
          </p:cNvPr>
          <p:cNvSpPr/>
          <p:nvPr/>
        </p:nvSpPr>
        <p:spPr>
          <a:xfrm>
            <a:off x="-60385" y="0"/>
            <a:ext cx="12252385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3" name="Groep 2">
            <a:extLst>
              <a:ext uri="{FF2B5EF4-FFF2-40B4-BE49-F238E27FC236}">
                <a16:creationId xmlns:a16="http://schemas.microsoft.com/office/drawing/2014/main" id="{5C8868FA-9F19-F38D-F54C-E13DA1ED36CF}"/>
              </a:ext>
            </a:extLst>
          </p:cNvPr>
          <p:cNvGrpSpPr/>
          <p:nvPr/>
        </p:nvGrpSpPr>
        <p:grpSpPr>
          <a:xfrm>
            <a:off x="-514025" y="0"/>
            <a:ext cx="2994371" cy="6858000"/>
            <a:chOff x="1969195" y="0"/>
            <a:chExt cx="2994371" cy="68580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F0D9BC4E-8369-3BA3-C6AF-E37B8D6A210D}"/>
                </a:ext>
              </a:extLst>
            </p:cNvPr>
            <p:cNvSpPr/>
            <p:nvPr/>
          </p:nvSpPr>
          <p:spPr>
            <a:xfrm>
              <a:off x="2219864" y="0"/>
              <a:ext cx="2493034" cy="685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2CF9684F-CF9F-ED0B-EC4B-DB614EE753A7}"/>
                </a:ext>
              </a:extLst>
            </p:cNvPr>
            <p:cNvSpPr/>
            <p:nvPr/>
          </p:nvSpPr>
          <p:spPr>
            <a:xfrm>
              <a:off x="1969195" y="474452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7A055842-84E8-F308-BE10-1769DC040766}"/>
                </a:ext>
              </a:extLst>
            </p:cNvPr>
            <p:cNvSpPr txBox="1"/>
            <p:nvPr/>
          </p:nvSpPr>
          <p:spPr>
            <a:xfrm>
              <a:off x="2493034" y="1182338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E7C0286E-35B9-6B31-90B0-5E3583DD4103}"/>
                </a:ext>
              </a:extLst>
            </p:cNvPr>
            <p:cNvSpPr txBox="1"/>
            <p:nvPr/>
          </p:nvSpPr>
          <p:spPr>
            <a:xfrm>
              <a:off x="2547166" y="1981069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25044FB4-5527-EC09-7E12-6EA30D3C0DF6}"/>
                </a:ext>
              </a:extLst>
            </p:cNvPr>
            <p:cNvSpPr txBox="1"/>
            <p:nvPr/>
          </p:nvSpPr>
          <p:spPr>
            <a:xfrm>
              <a:off x="2547166" y="2785420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FD5C85CE-49B5-B8DA-B3C3-A8BFBA84A98B}"/>
                </a:ext>
              </a:extLst>
            </p:cNvPr>
            <p:cNvSpPr txBox="1"/>
            <p:nvPr/>
          </p:nvSpPr>
          <p:spPr>
            <a:xfrm>
              <a:off x="2547166" y="3595391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10" name="Groep 9">
            <a:extLst>
              <a:ext uri="{FF2B5EF4-FFF2-40B4-BE49-F238E27FC236}">
                <a16:creationId xmlns:a16="http://schemas.microsoft.com/office/drawing/2014/main" id="{302BDD4D-A09C-62C6-3971-B85935DD468A}"/>
              </a:ext>
            </a:extLst>
          </p:cNvPr>
          <p:cNvGrpSpPr/>
          <p:nvPr/>
        </p:nvGrpSpPr>
        <p:grpSpPr>
          <a:xfrm>
            <a:off x="2033142" y="0"/>
            <a:ext cx="2994371" cy="6858000"/>
            <a:chOff x="4516362" y="0"/>
            <a:chExt cx="2994371" cy="6858000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F59D3AA3-21C6-FCAF-154B-98A1FE388D78}"/>
                </a:ext>
              </a:extLst>
            </p:cNvPr>
            <p:cNvSpPr/>
            <p:nvPr/>
          </p:nvSpPr>
          <p:spPr>
            <a:xfrm>
              <a:off x="4712898" y="0"/>
              <a:ext cx="2493034" cy="6858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B6459F7-FCF6-5DF9-9814-4B24D03E307B}"/>
                </a:ext>
              </a:extLst>
            </p:cNvPr>
            <p:cNvSpPr/>
            <p:nvPr/>
          </p:nvSpPr>
          <p:spPr>
            <a:xfrm>
              <a:off x="4516362" y="505230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B5467DAA-972C-5411-345E-DB80F5E83C80}"/>
                </a:ext>
              </a:extLst>
            </p:cNvPr>
            <p:cNvSpPr txBox="1"/>
            <p:nvPr/>
          </p:nvSpPr>
          <p:spPr>
            <a:xfrm>
              <a:off x="5040201" y="121311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11689D0C-A9D0-409A-08D5-64648BFEE62D}"/>
                </a:ext>
              </a:extLst>
            </p:cNvPr>
            <p:cNvSpPr txBox="1"/>
            <p:nvPr/>
          </p:nvSpPr>
          <p:spPr>
            <a:xfrm>
              <a:off x="5094333" y="20118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CAB2116F-3C90-16B0-2CEF-60491D2C6E03}"/>
                </a:ext>
              </a:extLst>
            </p:cNvPr>
            <p:cNvSpPr txBox="1"/>
            <p:nvPr/>
          </p:nvSpPr>
          <p:spPr>
            <a:xfrm>
              <a:off x="5094333" y="2816198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D0734CC0-322F-5728-63F2-BD2F3E471517}"/>
                </a:ext>
              </a:extLst>
            </p:cNvPr>
            <p:cNvSpPr txBox="1"/>
            <p:nvPr/>
          </p:nvSpPr>
          <p:spPr>
            <a:xfrm>
              <a:off x="5094333" y="3626169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17" name="Groep 16">
            <a:extLst>
              <a:ext uri="{FF2B5EF4-FFF2-40B4-BE49-F238E27FC236}">
                <a16:creationId xmlns:a16="http://schemas.microsoft.com/office/drawing/2014/main" id="{5C3E30AB-A994-5069-8024-995F57E6B1AD}"/>
              </a:ext>
            </a:extLst>
          </p:cNvPr>
          <p:cNvGrpSpPr/>
          <p:nvPr/>
        </p:nvGrpSpPr>
        <p:grpSpPr>
          <a:xfrm>
            <a:off x="4417910" y="0"/>
            <a:ext cx="2994371" cy="6858000"/>
            <a:chOff x="6912131" y="0"/>
            <a:chExt cx="2994371" cy="6858000"/>
          </a:xfrm>
        </p:grpSpPr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EFCEFAC2-70EF-AC56-59CC-52A34FFE4351}"/>
                </a:ext>
              </a:extLst>
            </p:cNvPr>
            <p:cNvSpPr/>
            <p:nvPr/>
          </p:nvSpPr>
          <p:spPr>
            <a:xfrm>
              <a:off x="7205932" y="0"/>
              <a:ext cx="2493034" cy="685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EF6C889A-DE8F-272F-B1B9-6A7E19A10580}"/>
                </a:ext>
              </a:extLst>
            </p:cNvPr>
            <p:cNvSpPr/>
            <p:nvPr/>
          </p:nvSpPr>
          <p:spPr>
            <a:xfrm>
              <a:off x="6912131" y="536008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D7B5B0CE-E267-044D-6832-CA20F0A66A9E}"/>
                </a:ext>
              </a:extLst>
            </p:cNvPr>
            <p:cNvSpPr txBox="1"/>
            <p:nvPr/>
          </p:nvSpPr>
          <p:spPr>
            <a:xfrm>
              <a:off x="7435970" y="1243894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00E6C829-8D4C-CB2A-B560-114AAC3822CC}"/>
                </a:ext>
              </a:extLst>
            </p:cNvPr>
            <p:cNvSpPr txBox="1"/>
            <p:nvPr/>
          </p:nvSpPr>
          <p:spPr>
            <a:xfrm>
              <a:off x="7490102" y="2042625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69D0D963-BD61-911F-3E72-11A7A4DA6C1F}"/>
                </a:ext>
              </a:extLst>
            </p:cNvPr>
            <p:cNvSpPr txBox="1"/>
            <p:nvPr/>
          </p:nvSpPr>
          <p:spPr>
            <a:xfrm>
              <a:off x="7490102" y="284697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C6184C54-8F74-4E08-DCB8-580219CFB6F1}"/>
                </a:ext>
              </a:extLst>
            </p:cNvPr>
            <p:cNvSpPr txBox="1"/>
            <p:nvPr/>
          </p:nvSpPr>
          <p:spPr>
            <a:xfrm>
              <a:off x="7490102" y="36569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24" name="Groep 23">
            <a:extLst>
              <a:ext uri="{FF2B5EF4-FFF2-40B4-BE49-F238E27FC236}">
                <a16:creationId xmlns:a16="http://schemas.microsoft.com/office/drawing/2014/main" id="{D2AB2B87-B82D-D367-BB72-0F5B6C2FD5F2}"/>
              </a:ext>
            </a:extLst>
          </p:cNvPr>
          <p:cNvGrpSpPr/>
          <p:nvPr/>
        </p:nvGrpSpPr>
        <p:grpSpPr>
          <a:xfrm>
            <a:off x="6910945" y="0"/>
            <a:ext cx="2994371" cy="6858000"/>
            <a:chOff x="9394164" y="0"/>
            <a:chExt cx="2994371" cy="6858000"/>
          </a:xfrm>
        </p:grpSpPr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AD5896C9-8FB4-682D-51D0-5175794C8825}"/>
                </a:ext>
              </a:extLst>
            </p:cNvPr>
            <p:cNvSpPr/>
            <p:nvPr/>
          </p:nvSpPr>
          <p:spPr>
            <a:xfrm>
              <a:off x="9689336" y="0"/>
              <a:ext cx="2493034" cy="68580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3C2C31C1-A8CC-A410-B652-E523083E6FDD}"/>
                </a:ext>
              </a:extLst>
            </p:cNvPr>
            <p:cNvSpPr/>
            <p:nvPr/>
          </p:nvSpPr>
          <p:spPr>
            <a:xfrm>
              <a:off x="9394164" y="536008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27" name="Tekstvak 26">
              <a:extLst>
                <a:ext uri="{FF2B5EF4-FFF2-40B4-BE49-F238E27FC236}">
                  <a16:creationId xmlns:a16="http://schemas.microsoft.com/office/drawing/2014/main" id="{CF31E1BD-3CA7-3C97-DAF3-A882F6EE0765}"/>
                </a:ext>
              </a:extLst>
            </p:cNvPr>
            <p:cNvSpPr txBox="1"/>
            <p:nvPr/>
          </p:nvSpPr>
          <p:spPr>
            <a:xfrm>
              <a:off x="9918003" y="1243894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8" name="Tekstvak 27">
              <a:extLst>
                <a:ext uri="{FF2B5EF4-FFF2-40B4-BE49-F238E27FC236}">
                  <a16:creationId xmlns:a16="http://schemas.microsoft.com/office/drawing/2014/main" id="{A6F39CAE-CDE9-9C57-BC7A-57FFDA47B57D}"/>
                </a:ext>
              </a:extLst>
            </p:cNvPr>
            <p:cNvSpPr txBox="1"/>
            <p:nvPr/>
          </p:nvSpPr>
          <p:spPr>
            <a:xfrm>
              <a:off x="9972135" y="2042625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E7B7E8E2-D68D-A0BE-42F9-FC84A8D3FDA8}"/>
                </a:ext>
              </a:extLst>
            </p:cNvPr>
            <p:cNvSpPr txBox="1"/>
            <p:nvPr/>
          </p:nvSpPr>
          <p:spPr>
            <a:xfrm>
              <a:off x="9972135" y="284697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30" name="Tekstvak 29">
              <a:extLst>
                <a:ext uri="{FF2B5EF4-FFF2-40B4-BE49-F238E27FC236}">
                  <a16:creationId xmlns:a16="http://schemas.microsoft.com/office/drawing/2014/main" id="{4CD5BC44-6349-7F79-FD98-00D066479268}"/>
                </a:ext>
              </a:extLst>
            </p:cNvPr>
            <p:cNvSpPr txBox="1"/>
            <p:nvPr/>
          </p:nvSpPr>
          <p:spPr>
            <a:xfrm>
              <a:off x="9972135" y="36569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sp>
        <p:nvSpPr>
          <p:cNvPr id="31" name="Rechthoek 30">
            <a:extLst>
              <a:ext uri="{FF2B5EF4-FFF2-40B4-BE49-F238E27FC236}">
                <a16:creationId xmlns:a16="http://schemas.microsoft.com/office/drawing/2014/main" id="{B2C25AB7-4435-C8CD-A970-C5CA3E7191F0}"/>
              </a:ext>
            </a:extLst>
          </p:cNvPr>
          <p:cNvSpPr/>
          <p:nvPr/>
        </p:nvSpPr>
        <p:spPr>
          <a:xfrm>
            <a:off x="0" y="0"/>
            <a:ext cx="2224428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6DC395C5-5B35-A584-F375-550D06B0549E}"/>
              </a:ext>
            </a:extLst>
          </p:cNvPr>
          <p:cNvSpPr/>
          <p:nvPr/>
        </p:nvSpPr>
        <p:spPr>
          <a:xfrm>
            <a:off x="4722713" y="0"/>
            <a:ext cx="7469288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141898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3F15E4DA-C87A-B55F-FD89-53AA960C42D0}"/>
              </a:ext>
            </a:extLst>
          </p:cNvPr>
          <p:cNvSpPr/>
          <p:nvPr/>
        </p:nvSpPr>
        <p:spPr>
          <a:xfrm>
            <a:off x="-60385" y="0"/>
            <a:ext cx="12252385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F3F3139F-EF2D-76C5-2130-F113EA5714C8}"/>
              </a:ext>
            </a:extLst>
          </p:cNvPr>
          <p:cNvGrpSpPr/>
          <p:nvPr/>
        </p:nvGrpSpPr>
        <p:grpSpPr>
          <a:xfrm>
            <a:off x="1996262" y="0"/>
            <a:ext cx="2994371" cy="6858000"/>
            <a:chOff x="1969195" y="0"/>
            <a:chExt cx="2994371" cy="6858000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F85F4917-D411-795B-4675-1C0742773E4B}"/>
                </a:ext>
              </a:extLst>
            </p:cNvPr>
            <p:cNvSpPr/>
            <p:nvPr/>
          </p:nvSpPr>
          <p:spPr>
            <a:xfrm>
              <a:off x="2219864" y="0"/>
              <a:ext cx="2493034" cy="685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730EB27E-B59C-B8C1-3A98-6FBFC7496C57}"/>
                </a:ext>
              </a:extLst>
            </p:cNvPr>
            <p:cNvSpPr/>
            <p:nvPr/>
          </p:nvSpPr>
          <p:spPr>
            <a:xfrm>
              <a:off x="1969195" y="474452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8E559C3F-DFFF-F2DD-75B3-38839D265378}"/>
                </a:ext>
              </a:extLst>
            </p:cNvPr>
            <p:cNvSpPr txBox="1"/>
            <p:nvPr/>
          </p:nvSpPr>
          <p:spPr>
            <a:xfrm>
              <a:off x="2493034" y="1182338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D5048B21-6D7B-C95E-ED5B-3E7C5C8C609F}"/>
                </a:ext>
              </a:extLst>
            </p:cNvPr>
            <p:cNvSpPr txBox="1"/>
            <p:nvPr/>
          </p:nvSpPr>
          <p:spPr>
            <a:xfrm>
              <a:off x="2547166" y="1981069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id="{AE6B863C-8E34-C33A-6A04-3B1BD09390D2}"/>
                </a:ext>
              </a:extLst>
            </p:cNvPr>
            <p:cNvSpPr txBox="1"/>
            <p:nvPr/>
          </p:nvSpPr>
          <p:spPr>
            <a:xfrm>
              <a:off x="2547166" y="2785420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BE2CFB30-21F6-3209-912F-160FAADAAB41}"/>
                </a:ext>
              </a:extLst>
            </p:cNvPr>
            <p:cNvSpPr txBox="1"/>
            <p:nvPr/>
          </p:nvSpPr>
          <p:spPr>
            <a:xfrm>
              <a:off x="2547166" y="3595391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13" name="Groep 12">
            <a:extLst>
              <a:ext uri="{FF2B5EF4-FFF2-40B4-BE49-F238E27FC236}">
                <a16:creationId xmlns:a16="http://schemas.microsoft.com/office/drawing/2014/main" id="{EB5F117C-F403-3507-FAF2-E16D7A8FDAFB}"/>
              </a:ext>
            </a:extLst>
          </p:cNvPr>
          <p:cNvGrpSpPr/>
          <p:nvPr/>
        </p:nvGrpSpPr>
        <p:grpSpPr>
          <a:xfrm>
            <a:off x="4543429" y="0"/>
            <a:ext cx="2994371" cy="6858000"/>
            <a:chOff x="4516362" y="0"/>
            <a:chExt cx="2994371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2400EFA5-3199-2A86-0408-2189F578CC79}"/>
                </a:ext>
              </a:extLst>
            </p:cNvPr>
            <p:cNvSpPr/>
            <p:nvPr/>
          </p:nvSpPr>
          <p:spPr>
            <a:xfrm>
              <a:off x="4712898" y="0"/>
              <a:ext cx="2493034" cy="6858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416BF78D-FCFC-5502-5114-78E3D4E297C3}"/>
                </a:ext>
              </a:extLst>
            </p:cNvPr>
            <p:cNvSpPr/>
            <p:nvPr/>
          </p:nvSpPr>
          <p:spPr>
            <a:xfrm>
              <a:off x="4516362" y="505230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EA96CEBF-E963-D249-AD7A-9E1EB1654F32}"/>
                </a:ext>
              </a:extLst>
            </p:cNvPr>
            <p:cNvSpPr txBox="1"/>
            <p:nvPr/>
          </p:nvSpPr>
          <p:spPr>
            <a:xfrm>
              <a:off x="5040201" y="121311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1426A953-E7D5-FEC6-BAA8-8FE3293B5709}"/>
                </a:ext>
              </a:extLst>
            </p:cNvPr>
            <p:cNvSpPr txBox="1"/>
            <p:nvPr/>
          </p:nvSpPr>
          <p:spPr>
            <a:xfrm>
              <a:off x="5094333" y="20118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DF41D82E-8A98-9DC4-E42B-712EB47A31D4}"/>
                </a:ext>
              </a:extLst>
            </p:cNvPr>
            <p:cNvSpPr txBox="1"/>
            <p:nvPr/>
          </p:nvSpPr>
          <p:spPr>
            <a:xfrm>
              <a:off x="5094333" y="2816198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18176645-CEE3-8B79-5800-1079064FF350}"/>
                </a:ext>
              </a:extLst>
            </p:cNvPr>
            <p:cNvSpPr txBox="1"/>
            <p:nvPr/>
          </p:nvSpPr>
          <p:spPr>
            <a:xfrm>
              <a:off x="5094333" y="3626169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20" name="Groep 19">
            <a:extLst>
              <a:ext uri="{FF2B5EF4-FFF2-40B4-BE49-F238E27FC236}">
                <a16:creationId xmlns:a16="http://schemas.microsoft.com/office/drawing/2014/main" id="{A6D0751E-F063-5063-5045-DBA0ABB127E1}"/>
              </a:ext>
            </a:extLst>
          </p:cNvPr>
          <p:cNvGrpSpPr/>
          <p:nvPr/>
        </p:nvGrpSpPr>
        <p:grpSpPr>
          <a:xfrm>
            <a:off x="6928197" y="0"/>
            <a:ext cx="2994371" cy="6858000"/>
            <a:chOff x="6912131" y="0"/>
            <a:chExt cx="2994371" cy="6858000"/>
          </a:xfrm>
        </p:grpSpPr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E9E7A52D-D380-44CF-B609-2F43AA9B3E9F}"/>
                </a:ext>
              </a:extLst>
            </p:cNvPr>
            <p:cNvSpPr/>
            <p:nvPr/>
          </p:nvSpPr>
          <p:spPr>
            <a:xfrm>
              <a:off x="7205932" y="0"/>
              <a:ext cx="2493034" cy="685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117FE578-9F9D-4808-BC02-4275A5F60DD4}"/>
                </a:ext>
              </a:extLst>
            </p:cNvPr>
            <p:cNvSpPr/>
            <p:nvPr/>
          </p:nvSpPr>
          <p:spPr>
            <a:xfrm>
              <a:off x="6912131" y="536008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723B9794-A904-0478-A322-E2721FFBB89E}"/>
                </a:ext>
              </a:extLst>
            </p:cNvPr>
            <p:cNvSpPr txBox="1"/>
            <p:nvPr/>
          </p:nvSpPr>
          <p:spPr>
            <a:xfrm>
              <a:off x="7435970" y="1243894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E5042684-862B-4113-BEFD-C86595AEAA52}"/>
                </a:ext>
              </a:extLst>
            </p:cNvPr>
            <p:cNvSpPr txBox="1"/>
            <p:nvPr/>
          </p:nvSpPr>
          <p:spPr>
            <a:xfrm>
              <a:off x="7490102" y="2042625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5" name="Tekstvak 24">
              <a:extLst>
                <a:ext uri="{FF2B5EF4-FFF2-40B4-BE49-F238E27FC236}">
                  <a16:creationId xmlns:a16="http://schemas.microsoft.com/office/drawing/2014/main" id="{D78E6EB2-45A5-0A11-4C1E-0CA7979BDC5F}"/>
                </a:ext>
              </a:extLst>
            </p:cNvPr>
            <p:cNvSpPr txBox="1"/>
            <p:nvPr/>
          </p:nvSpPr>
          <p:spPr>
            <a:xfrm>
              <a:off x="7490102" y="284697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6" name="Tekstvak 25">
              <a:extLst>
                <a:ext uri="{FF2B5EF4-FFF2-40B4-BE49-F238E27FC236}">
                  <a16:creationId xmlns:a16="http://schemas.microsoft.com/office/drawing/2014/main" id="{51B8F5B5-612A-680A-815D-F1D4275DF9C9}"/>
                </a:ext>
              </a:extLst>
            </p:cNvPr>
            <p:cNvSpPr txBox="1"/>
            <p:nvPr/>
          </p:nvSpPr>
          <p:spPr>
            <a:xfrm>
              <a:off x="7490102" y="36569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27" name="Groep 26">
            <a:extLst>
              <a:ext uri="{FF2B5EF4-FFF2-40B4-BE49-F238E27FC236}">
                <a16:creationId xmlns:a16="http://schemas.microsoft.com/office/drawing/2014/main" id="{1883BBCC-7B25-8314-D598-84739FC9542C}"/>
              </a:ext>
            </a:extLst>
          </p:cNvPr>
          <p:cNvGrpSpPr/>
          <p:nvPr/>
        </p:nvGrpSpPr>
        <p:grpSpPr>
          <a:xfrm>
            <a:off x="9421232" y="0"/>
            <a:ext cx="2994371" cy="6858000"/>
            <a:chOff x="9394164" y="0"/>
            <a:chExt cx="2994371" cy="6858000"/>
          </a:xfrm>
        </p:grpSpPr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35CD269E-3415-70BF-7D9E-A357A1B83F22}"/>
                </a:ext>
              </a:extLst>
            </p:cNvPr>
            <p:cNvSpPr/>
            <p:nvPr/>
          </p:nvSpPr>
          <p:spPr>
            <a:xfrm>
              <a:off x="9689336" y="0"/>
              <a:ext cx="2493034" cy="68580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D13ED792-48F1-3125-CD9C-54AC45C62444}"/>
                </a:ext>
              </a:extLst>
            </p:cNvPr>
            <p:cNvSpPr/>
            <p:nvPr/>
          </p:nvSpPr>
          <p:spPr>
            <a:xfrm>
              <a:off x="9394164" y="536008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30" name="Tekstvak 29">
              <a:extLst>
                <a:ext uri="{FF2B5EF4-FFF2-40B4-BE49-F238E27FC236}">
                  <a16:creationId xmlns:a16="http://schemas.microsoft.com/office/drawing/2014/main" id="{EEA04EB6-E23C-5EAC-87E7-CA5D44E92060}"/>
                </a:ext>
              </a:extLst>
            </p:cNvPr>
            <p:cNvSpPr txBox="1"/>
            <p:nvPr/>
          </p:nvSpPr>
          <p:spPr>
            <a:xfrm>
              <a:off x="9918003" y="1243894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31" name="Tekstvak 30">
              <a:extLst>
                <a:ext uri="{FF2B5EF4-FFF2-40B4-BE49-F238E27FC236}">
                  <a16:creationId xmlns:a16="http://schemas.microsoft.com/office/drawing/2014/main" id="{A185C605-7316-C793-FE0F-F024BA704E76}"/>
                </a:ext>
              </a:extLst>
            </p:cNvPr>
            <p:cNvSpPr txBox="1"/>
            <p:nvPr/>
          </p:nvSpPr>
          <p:spPr>
            <a:xfrm>
              <a:off x="9972135" y="2042625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32" name="Tekstvak 31">
              <a:extLst>
                <a:ext uri="{FF2B5EF4-FFF2-40B4-BE49-F238E27FC236}">
                  <a16:creationId xmlns:a16="http://schemas.microsoft.com/office/drawing/2014/main" id="{F8028E8D-43F6-A259-E55A-6D1240EF8718}"/>
                </a:ext>
              </a:extLst>
            </p:cNvPr>
            <p:cNvSpPr txBox="1"/>
            <p:nvPr/>
          </p:nvSpPr>
          <p:spPr>
            <a:xfrm>
              <a:off x="9972135" y="284697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33" name="Tekstvak 32">
              <a:extLst>
                <a:ext uri="{FF2B5EF4-FFF2-40B4-BE49-F238E27FC236}">
                  <a16:creationId xmlns:a16="http://schemas.microsoft.com/office/drawing/2014/main" id="{B8FAF002-D8C8-83C6-87D7-ABC4BDF28EEF}"/>
                </a:ext>
              </a:extLst>
            </p:cNvPr>
            <p:cNvSpPr txBox="1"/>
            <p:nvPr/>
          </p:nvSpPr>
          <p:spPr>
            <a:xfrm>
              <a:off x="9972135" y="36569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sp>
        <p:nvSpPr>
          <p:cNvPr id="34" name="Rechthoek 33">
            <a:extLst>
              <a:ext uri="{FF2B5EF4-FFF2-40B4-BE49-F238E27FC236}">
                <a16:creationId xmlns:a16="http://schemas.microsoft.com/office/drawing/2014/main" id="{FA1FB577-67F3-9CD6-88A6-B20D63C57BC4}"/>
              </a:ext>
            </a:extLst>
          </p:cNvPr>
          <p:cNvSpPr/>
          <p:nvPr/>
        </p:nvSpPr>
        <p:spPr>
          <a:xfrm>
            <a:off x="0" y="0"/>
            <a:ext cx="2224428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18C83ABA-5BDA-AB17-FB63-EA2E813B0DFD}"/>
              </a:ext>
            </a:extLst>
          </p:cNvPr>
          <p:cNvSpPr/>
          <p:nvPr/>
        </p:nvSpPr>
        <p:spPr>
          <a:xfrm>
            <a:off x="4762467" y="0"/>
            <a:ext cx="9604895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600818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1FE127AC-279D-545B-8C12-073E000963E9}"/>
              </a:ext>
            </a:extLst>
          </p:cNvPr>
          <p:cNvSpPr/>
          <p:nvPr/>
        </p:nvSpPr>
        <p:spPr>
          <a:xfrm>
            <a:off x="-60385" y="0"/>
            <a:ext cx="12252385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3" name="Groep 2">
            <a:extLst>
              <a:ext uri="{FF2B5EF4-FFF2-40B4-BE49-F238E27FC236}">
                <a16:creationId xmlns:a16="http://schemas.microsoft.com/office/drawing/2014/main" id="{5A4D2AC5-4893-B5F4-A11B-EAE22AB4EA0B}"/>
              </a:ext>
            </a:extLst>
          </p:cNvPr>
          <p:cNvGrpSpPr/>
          <p:nvPr/>
        </p:nvGrpSpPr>
        <p:grpSpPr>
          <a:xfrm>
            <a:off x="1996262" y="0"/>
            <a:ext cx="2994371" cy="6858000"/>
            <a:chOff x="1969195" y="0"/>
            <a:chExt cx="2994371" cy="68580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060677CA-E7F9-711F-0912-2E2159C10610}"/>
                </a:ext>
              </a:extLst>
            </p:cNvPr>
            <p:cNvSpPr/>
            <p:nvPr/>
          </p:nvSpPr>
          <p:spPr>
            <a:xfrm>
              <a:off x="2219864" y="0"/>
              <a:ext cx="2493034" cy="685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50ED7B1F-82E2-D09B-E3B3-C0F305B98491}"/>
                </a:ext>
              </a:extLst>
            </p:cNvPr>
            <p:cNvSpPr/>
            <p:nvPr/>
          </p:nvSpPr>
          <p:spPr>
            <a:xfrm>
              <a:off x="1969195" y="474452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BA98E5E2-3BBE-01E6-B3D5-339B02319A15}"/>
                </a:ext>
              </a:extLst>
            </p:cNvPr>
            <p:cNvSpPr txBox="1"/>
            <p:nvPr/>
          </p:nvSpPr>
          <p:spPr>
            <a:xfrm>
              <a:off x="2493034" y="1182338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83498C73-D23D-5EE6-9F45-CD8C35E8FDCE}"/>
                </a:ext>
              </a:extLst>
            </p:cNvPr>
            <p:cNvSpPr txBox="1"/>
            <p:nvPr/>
          </p:nvSpPr>
          <p:spPr>
            <a:xfrm>
              <a:off x="2547166" y="1981069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CE3BF0E6-70DA-C641-5FDA-E4BD07EB17A6}"/>
                </a:ext>
              </a:extLst>
            </p:cNvPr>
            <p:cNvSpPr txBox="1"/>
            <p:nvPr/>
          </p:nvSpPr>
          <p:spPr>
            <a:xfrm>
              <a:off x="2547166" y="2785420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519D5B52-3D8D-7CA1-28F1-6504DFF59FFE}"/>
                </a:ext>
              </a:extLst>
            </p:cNvPr>
            <p:cNvSpPr txBox="1"/>
            <p:nvPr/>
          </p:nvSpPr>
          <p:spPr>
            <a:xfrm>
              <a:off x="2547166" y="3595391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10" name="Groep 9">
            <a:extLst>
              <a:ext uri="{FF2B5EF4-FFF2-40B4-BE49-F238E27FC236}">
                <a16:creationId xmlns:a16="http://schemas.microsoft.com/office/drawing/2014/main" id="{B0692E95-9A84-A4B8-753D-DF9A5F25CDBA}"/>
              </a:ext>
            </a:extLst>
          </p:cNvPr>
          <p:cNvGrpSpPr/>
          <p:nvPr/>
        </p:nvGrpSpPr>
        <p:grpSpPr>
          <a:xfrm>
            <a:off x="4543429" y="0"/>
            <a:ext cx="2994371" cy="6858000"/>
            <a:chOff x="4516362" y="0"/>
            <a:chExt cx="2994371" cy="6858000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91A13410-74AC-3054-013F-D4024004E02E}"/>
                </a:ext>
              </a:extLst>
            </p:cNvPr>
            <p:cNvSpPr/>
            <p:nvPr/>
          </p:nvSpPr>
          <p:spPr>
            <a:xfrm>
              <a:off x="4712898" y="0"/>
              <a:ext cx="2493034" cy="6858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506FDC5A-94D5-2AD4-4A98-E9C1E90416BE}"/>
                </a:ext>
              </a:extLst>
            </p:cNvPr>
            <p:cNvSpPr/>
            <p:nvPr/>
          </p:nvSpPr>
          <p:spPr>
            <a:xfrm>
              <a:off x="4516362" y="505230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D1FEC182-9EB2-C77C-FBD7-F58B63EC3423}"/>
                </a:ext>
              </a:extLst>
            </p:cNvPr>
            <p:cNvSpPr txBox="1"/>
            <p:nvPr/>
          </p:nvSpPr>
          <p:spPr>
            <a:xfrm>
              <a:off x="5040201" y="121311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C90DD2DC-A917-FE42-E8AD-33E7F3D1CAA5}"/>
                </a:ext>
              </a:extLst>
            </p:cNvPr>
            <p:cNvSpPr txBox="1"/>
            <p:nvPr/>
          </p:nvSpPr>
          <p:spPr>
            <a:xfrm>
              <a:off x="5094333" y="20118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62CDB854-550A-CBDB-7617-1F26C1066895}"/>
                </a:ext>
              </a:extLst>
            </p:cNvPr>
            <p:cNvSpPr txBox="1"/>
            <p:nvPr/>
          </p:nvSpPr>
          <p:spPr>
            <a:xfrm>
              <a:off x="5094333" y="2816198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E78C94F5-CB90-E562-B9CC-EEF8C4941067}"/>
                </a:ext>
              </a:extLst>
            </p:cNvPr>
            <p:cNvSpPr txBox="1"/>
            <p:nvPr/>
          </p:nvSpPr>
          <p:spPr>
            <a:xfrm>
              <a:off x="5094333" y="3626169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17" name="Groep 16">
            <a:extLst>
              <a:ext uri="{FF2B5EF4-FFF2-40B4-BE49-F238E27FC236}">
                <a16:creationId xmlns:a16="http://schemas.microsoft.com/office/drawing/2014/main" id="{61A23C67-AB51-12F6-8DDB-59B6B92C00B6}"/>
              </a:ext>
            </a:extLst>
          </p:cNvPr>
          <p:cNvGrpSpPr/>
          <p:nvPr/>
        </p:nvGrpSpPr>
        <p:grpSpPr>
          <a:xfrm>
            <a:off x="6928197" y="0"/>
            <a:ext cx="2994371" cy="6858000"/>
            <a:chOff x="6912131" y="0"/>
            <a:chExt cx="2994371" cy="6858000"/>
          </a:xfrm>
        </p:grpSpPr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4DBB4075-7EE1-1CFE-171B-93681F81BBA3}"/>
                </a:ext>
              </a:extLst>
            </p:cNvPr>
            <p:cNvSpPr/>
            <p:nvPr/>
          </p:nvSpPr>
          <p:spPr>
            <a:xfrm>
              <a:off x="7205932" y="0"/>
              <a:ext cx="2493034" cy="685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DF5AD3F6-D486-12C3-9959-AA7F928633C6}"/>
                </a:ext>
              </a:extLst>
            </p:cNvPr>
            <p:cNvSpPr/>
            <p:nvPr/>
          </p:nvSpPr>
          <p:spPr>
            <a:xfrm>
              <a:off x="6912131" y="536008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8FB1FF03-D850-30C2-BFBE-F44D39C8B0BE}"/>
                </a:ext>
              </a:extLst>
            </p:cNvPr>
            <p:cNvSpPr txBox="1"/>
            <p:nvPr/>
          </p:nvSpPr>
          <p:spPr>
            <a:xfrm>
              <a:off x="7435970" y="1243894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3A6A2BE7-3353-05D4-BAE8-DF7952918D31}"/>
                </a:ext>
              </a:extLst>
            </p:cNvPr>
            <p:cNvSpPr txBox="1"/>
            <p:nvPr/>
          </p:nvSpPr>
          <p:spPr>
            <a:xfrm>
              <a:off x="7490102" y="2042625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9E006BF3-D5B5-83C8-464A-B50D839E83E0}"/>
                </a:ext>
              </a:extLst>
            </p:cNvPr>
            <p:cNvSpPr txBox="1"/>
            <p:nvPr/>
          </p:nvSpPr>
          <p:spPr>
            <a:xfrm>
              <a:off x="7490102" y="284697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C297A042-AAC1-F4EE-9D3B-ED19A5D61B81}"/>
                </a:ext>
              </a:extLst>
            </p:cNvPr>
            <p:cNvSpPr txBox="1"/>
            <p:nvPr/>
          </p:nvSpPr>
          <p:spPr>
            <a:xfrm>
              <a:off x="7490102" y="36569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grpSp>
        <p:nvGrpSpPr>
          <p:cNvPr id="24" name="Groep 23">
            <a:extLst>
              <a:ext uri="{FF2B5EF4-FFF2-40B4-BE49-F238E27FC236}">
                <a16:creationId xmlns:a16="http://schemas.microsoft.com/office/drawing/2014/main" id="{32DA68FF-7C63-2170-3680-6178F82692A8}"/>
              </a:ext>
            </a:extLst>
          </p:cNvPr>
          <p:cNvGrpSpPr/>
          <p:nvPr/>
        </p:nvGrpSpPr>
        <p:grpSpPr>
          <a:xfrm>
            <a:off x="9421232" y="0"/>
            <a:ext cx="2994371" cy="6858000"/>
            <a:chOff x="9394164" y="0"/>
            <a:chExt cx="2994371" cy="6858000"/>
          </a:xfrm>
        </p:grpSpPr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D7801139-47FB-74C0-A5A5-0563C2F627E7}"/>
                </a:ext>
              </a:extLst>
            </p:cNvPr>
            <p:cNvSpPr/>
            <p:nvPr/>
          </p:nvSpPr>
          <p:spPr>
            <a:xfrm>
              <a:off x="9689336" y="0"/>
              <a:ext cx="2493034" cy="68580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5CB19CB5-D49E-1FE4-CED7-5DA4AF5C362C}"/>
                </a:ext>
              </a:extLst>
            </p:cNvPr>
            <p:cNvSpPr/>
            <p:nvPr/>
          </p:nvSpPr>
          <p:spPr>
            <a:xfrm>
              <a:off x="9394164" y="536008"/>
              <a:ext cx="299437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nl-NL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Taxi a</a:t>
              </a:r>
            </a:p>
          </p:txBody>
        </p:sp>
        <p:sp>
          <p:nvSpPr>
            <p:cNvPr id="27" name="Tekstvak 26">
              <a:extLst>
                <a:ext uri="{FF2B5EF4-FFF2-40B4-BE49-F238E27FC236}">
                  <a16:creationId xmlns:a16="http://schemas.microsoft.com/office/drawing/2014/main" id="{53DB5E77-BBE7-51C9-3306-9E9C68B47172}"/>
                </a:ext>
              </a:extLst>
            </p:cNvPr>
            <p:cNvSpPr txBox="1"/>
            <p:nvPr/>
          </p:nvSpPr>
          <p:spPr>
            <a:xfrm>
              <a:off x="9918003" y="1243894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8" name="Tekstvak 27">
              <a:extLst>
                <a:ext uri="{FF2B5EF4-FFF2-40B4-BE49-F238E27FC236}">
                  <a16:creationId xmlns:a16="http://schemas.microsoft.com/office/drawing/2014/main" id="{0F68082C-FC7F-99BC-8E55-C9A85DF16636}"/>
                </a:ext>
              </a:extLst>
            </p:cNvPr>
            <p:cNvSpPr txBox="1"/>
            <p:nvPr/>
          </p:nvSpPr>
          <p:spPr>
            <a:xfrm>
              <a:off x="9972135" y="2042625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C489A7C4-8CDC-94E6-CE02-44F327A056F0}"/>
                </a:ext>
              </a:extLst>
            </p:cNvPr>
            <p:cNvSpPr txBox="1"/>
            <p:nvPr/>
          </p:nvSpPr>
          <p:spPr>
            <a:xfrm>
              <a:off x="9972135" y="2846976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  <p:sp>
          <p:nvSpPr>
            <p:cNvPr id="30" name="Tekstvak 29">
              <a:extLst>
                <a:ext uri="{FF2B5EF4-FFF2-40B4-BE49-F238E27FC236}">
                  <a16:creationId xmlns:a16="http://schemas.microsoft.com/office/drawing/2014/main" id="{D96B4B92-36FD-8B30-1C4C-170F41C336E1}"/>
                </a:ext>
              </a:extLst>
            </p:cNvPr>
            <p:cNvSpPr txBox="1"/>
            <p:nvPr/>
          </p:nvSpPr>
          <p:spPr>
            <a:xfrm>
              <a:off x="9972135" y="3656947"/>
              <a:ext cx="19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De taxi is aan het </a:t>
              </a:r>
              <a:r>
                <a:rPr lang="nl-BE" dirty="0" err="1"/>
                <a:t>taxien</a:t>
              </a:r>
              <a:endParaRPr lang="en-BE" dirty="0"/>
            </a:p>
          </p:txBody>
        </p:sp>
      </p:grpSp>
      <p:sp>
        <p:nvSpPr>
          <p:cNvPr id="31" name="Rechthoek 30">
            <a:extLst>
              <a:ext uri="{FF2B5EF4-FFF2-40B4-BE49-F238E27FC236}">
                <a16:creationId xmlns:a16="http://schemas.microsoft.com/office/drawing/2014/main" id="{B72071BB-0F13-6CB7-7661-70DE6D2E04E2}"/>
              </a:ext>
            </a:extLst>
          </p:cNvPr>
          <p:cNvSpPr/>
          <p:nvPr/>
        </p:nvSpPr>
        <p:spPr>
          <a:xfrm>
            <a:off x="0" y="0"/>
            <a:ext cx="2224428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6D846E1D-5167-714B-52DF-ADEEB0338BEB}"/>
              </a:ext>
            </a:extLst>
          </p:cNvPr>
          <p:cNvSpPr/>
          <p:nvPr/>
        </p:nvSpPr>
        <p:spPr>
          <a:xfrm>
            <a:off x="12231941" y="0"/>
            <a:ext cx="2224428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046468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941</Words>
  <Application>Microsoft Office PowerPoint</Application>
  <PresentationFormat>Breedbeeld</PresentationFormat>
  <Paragraphs>183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Esteban Desmedt</dc:creator>
  <cp:lastModifiedBy>Esteban Desmedt</cp:lastModifiedBy>
  <cp:revision>1</cp:revision>
  <dcterms:created xsi:type="dcterms:W3CDTF">2023-03-09T08:49:43Z</dcterms:created>
  <dcterms:modified xsi:type="dcterms:W3CDTF">2023-03-09T09:24:36Z</dcterms:modified>
</cp:coreProperties>
</file>