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68" r:id="rId6"/>
    <p:sldId id="269" r:id="rId7"/>
    <p:sldId id="270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16/02/2023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16/02/2023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/>
              <a:t>taxi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23C4C-5099-4586-C0FF-BA083B89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B9ECD-A44D-E2CA-C7DB-BB6B11F3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room in filmthema</a:t>
            </a:r>
          </a:p>
          <a:p>
            <a:r>
              <a:rPr lang="nl-BE" dirty="0"/>
              <a:t>Taxi met licht- en geluidseffecten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091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Materialen</a:t>
            </a:r>
          </a:p>
          <a:p>
            <a:r>
              <a:rPr lang="nl-BE" dirty="0"/>
              <a:t>Auto</a:t>
            </a:r>
          </a:p>
          <a:p>
            <a:r>
              <a:rPr lang="nl-BE" dirty="0"/>
              <a:t>ESP</a:t>
            </a:r>
          </a:p>
          <a:p>
            <a:r>
              <a:rPr lang="nl-BE" dirty="0"/>
              <a:t>Programmeren </a:t>
            </a:r>
          </a:p>
        </p:txBody>
      </p:sp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87210-6366-6771-AED3-F96D7D6E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5DB7C-7197-A222-4621-EF226400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6834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141</TotalTime>
  <Words>25</Words>
  <Application>Microsoft Office PowerPoint</Application>
  <PresentationFormat>Breedbeeld</PresentationFormat>
  <Paragraphs>11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Escape room taxi</vt:lpstr>
      <vt:lpstr>probleem?</vt:lpstr>
      <vt:lpstr>Hoe?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Xander</cp:lastModifiedBy>
  <cp:revision>2</cp:revision>
  <dcterms:created xsi:type="dcterms:W3CDTF">2023-02-16T13:13:11Z</dcterms:created>
  <dcterms:modified xsi:type="dcterms:W3CDTF">2023-02-16T15:34:52Z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