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816550" cy="430561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 name="PlaceHolder 2"/>
          <p:cNvSpPr>
            <a:spLocks noGrp="1"/>
          </p:cNvSpPr>
          <p:nvPr>
            <p:ph/>
          </p:nvPr>
        </p:nvSpPr>
        <p:spPr>
          <a:xfrm>
            <a:off x="1540800" y="1007496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3"/>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5"/>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 name="PlaceHolder 2"/>
          <p:cNvSpPr>
            <a:spLocks noGrp="1"/>
          </p:cNvSpPr>
          <p:nvPr>
            <p:ph/>
          </p:nvPr>
        </p:nvSpPr>
        <p:spPr>
          <a:xfrm>
            <a:off x="154080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3"/>
          <p:cNvSpPr>
            <a:spLocks noGrp="1"/>
          </p:cNvSpPr>
          <p:nvPr>
            <p:ph/>
          </p:nvPr>
        </p:nvSpPr>
        <p:spPr>
          <a:xfrm>
            <a:off x="1091772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4"/>
          <p:cNvSpPr>
            <a:spLocks noGrp="1"/>
          </p:cNvSpPr>
          <p:nvPr>
            <p:ph/>
          </p:nvPr>
        </p:nvSpPr>
        <p:spPr>
          <a:xfrm>
            <a:off x="2029500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5"/>
          <p:cNvSpPr>
            <a:spLocks noGrp="1"/>
          </p:cNvSpPr>
          <p:nvPr>
            <p:ph/>
          </p:nvPr>
        </p:nvSpPr>
        <p:spPr>
          <a:xfrm>
            <a:off x="154080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6"/>
          <p:cNvSpPr>
            <a:spLocks noGrp="1"/>
          </p:cNvSpPr>
          <p:nvPr>
            <p:ph/>
          </p:nvPr>
        </p:nvSpPr>
        <p:spPr>
          <a:xfrm>
            <a:off x="1091772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7"/>
          <p:cNvSpPr>
            <a:spLocks noGrp="1"/>
          </p:cNvSpPr>
          <p:nvPr>
            <p:ph/>
          </p:nvPr>
        </p:nvSpPr>
        <p:spPr>
          <a:xfrm>
            <a:off x="2029500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 name="PlaceHolder 2"/>
          <p:cNvSpPr>
            <a:spLocks noGrp="1"/>
          </p:cNvSpPr>
          <p:nvPr>
            <p:ph type="subTitle"/>
          </p:nvPr>
        </p:nvSpPr>
        <p:spPr>
          <a:xfrm>
            <a:off x="1540800" y="10074960"/>
            <a:ext cx="27734400" cy="2497212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p:nvPr>
        </p:nvSpPr>
        <p:spPr>
          <a:xfrm>
            <a:off x="1540800" y="10074960"/>
            <a:ext cx="277344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40800" y="1717920"/>
            <a:ext cx="27734400" cy="3332952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 name="PlaceHolder 4"/>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4"/>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2" descr="Afbeelding met tekst, Lettertype, logo, Graphics&#10;&#10;Automatisch gegenereerde beschrijving"/>
          <p:cNvPicPr/>
          <p:nvPr/>
        </p:nvPicPr>
        <p:blipFill>
          <a:blip r:embed="rId2"/>
          <a:stretch/>
        </p:blipFill>
        <p:spPr>
          <a:xfrm>
            <a:off x="22031280" y="1598760"/>
            <a:ext cx="7174800" cy="2159280"/>
          </a:xfrm>
          <a:prstGeom prst="rect">
            <a:avLst/>
          </a:prstGeom>
          <a:ln w="0">
            <a:noFill/>
          </a:ln>
        </p:spPr>
      </p:pic>
      <p:sp>
        <p:nvSpPr>
          <p:cNvPr id="1"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a:t>
            </a:r>
            <a:r>
              <a:rPr b="0" lang="en-GB" sz="4400" spc="-1" strike="noStrike">
                <a:solidFill>
                  <a:srgbClr val="000000"/>
                </a:solidFill>
                <a:latin typeface="Arial"/>
              </a:rPr>
              <a:t>format</a:t>
            </a:r>
            <a:endParaRPr b="0" lang="en-GB" sz="4400" spc="-1" strike="noStrike">
              <a:solidFill>
                <a:srgbClr val="000000"/>
              </a:solidFill>
              <a:latin typeface="Arial"/>
            </a:endParaRPr>
          </a:p>
        </p:txBody>
      </p:sp>
      <p:sp>
        <p:nvSpPr>
          <p:cNvPr id="2" name="PlaceHolder 2"/>
          <p:cNvSpPr>
            <a:spLocks noGrp="1"/>
          </p:cNvSpPr>
          <p:nvPr>
            <p:ph type="body"/>
          </p:nvPr>
        </p:nvSpPr>
        <p:spPr>
          <a:xfrm>
            <a:off x="1540800" y="10074960"/>
            <a:ext cx="27734400" cy="24972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hthoek 31"/>
          <p:cNvSpPr/>
          <p:nvPr/>
        </p:nvSpPr>
        <p:spPr>
          <a:xfrm>
            <a:off x="0" y="0"/>
            <a:ext cx="14423040" cy="4305528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d3d0bb"/>
                </a:solidFill>
                <a:latin typeface="Calibri"/>
                <a:ea typeface="DejaVu Sans"/>
              </a:rPr>
              <a:t>P</a:t>
            </a:r>
            <a:endParaRPr b="0" lang="en-GB" sz="1800" spc="-1" strike="noStrike">
              <a:solidFill>
                <a:srgbClr val="000000"/>
              </a:solidFill>
              <a:latin typeface="Arial"/>
            </a:endParaRPr>
          </a:p>
        </p:txBody>
      </p:sp>
      <p:sp>
        <p:nvSpPr>
          <p:cNvPr id="40" name="PlaceHolder 1"/>
          <p:cNvSpPr>
            <a:spLocks noGrp="1"/>
          </p:cNvSpPr>
          <p:nvPr>
            <p:ph type="title"/>
          </p:nvPr>
        </p:nvSpPr>
        <p:spPr>
          <a:xfrm>
            <a:off x="2100960" y="6930360"/>
            <a:ext cx="10568520" cy="15257160"/>
          </a:xfrm>
          <a:prstGeom prst="rect">
            <a:avLst/>
          </a:prstGeom>
          <a:noFill/>
          <a:ln w="0">
            <a:noFill/>
          </a:ln>
        </p:spPr>
        <p:txBody>
          <a:bodyPr lIns="90000" rIns="90000" tIns="45000" bIns="45000" anchor="t">
            <a:normAutofit/>
          </a:bodyPr>
          <a:p>
            <a:pPr indent="0">
              <a:lnSpc>
                <a:spcPct val="100000"/>
              </a:lnSpc>
              <a:buNone/>
              <a:tabLst>
                <a:tab algn="l" pos="0"/>
              </a:tabLst>
            </a:pPr>
            <a:r>
              <a:rPr b="0" lang="nl-BE" sz="9600" spc="-1" strike="noStrike">
                <a:solidFill>
                  <a:srgbClr val="e00020"/>
                </a:solidFill>
                <a:latin typeface="Segoe UI Black"/>
                <a:ea typeface="Segoe UI Black"/>
              </a:rPr>
              <a:t>Greenhouse Energy</a:t>
            </a:r>
            <a:br>
              <a:rPr sz="9600"/>
            </a:br>
            <a:br>
              <a:rPr sz="6000"/>
            </a:br>
            <a:r>
              <a:rPr b="0" lang="nl-BE" sz="6000" spc="-1" strike="noStrike">
                <a:solidFill>
                  <a:srgbClr val="e00020"/>
                </a:solidFill>
                <a:latin typeface="Segoe UI Black"/>
                <a:ea typeface="Segoe UI Black"/>
              </a:rPr>
              <a:t>Microscopische energie</a:t>
            </a:r>
            <a:br>
              <a:rPr sz="6000"/>
            </a:br>
            <a:br>
              <a:rPr sz="6000"/>
            </a:br>
            <a:r>
              <a:rPr b="0" lang="nl-BE" sz="3000" spc="-1" strike="noStrike">
                <a:solidFill>
                  <a:schemeClr val="accent6">
                    <a:lumMod val="60000"/>
                    <a:lumOff val="40000"/>
                  </a:schemeClr>
                </a:solidFill>
                <a:latin typeface="Segoe UI Black"/>
                <a:ea typeface="Segoe UI Black"/>
              </a:rPr>
              <a:t>-Het maken van een home battery op 48V.</a:t>
            </a:r>
            <a:br>
              <a:rPr sz="3000"/>
            </a:br>
            <a:r>
              <a:rPr b="0" lang="nl-BE" sz="3000" spc="-1" strike="noStrike">
                <a:solidFill>
                  <a:schemeClr val="accent6">
                    <a:lumMod val="60000"/>
                    <a:lumOff val="40000"/>
                  </a:schemeClr>
                </a:solidFill>
                <a:latin typeface="Segoe UI Black"/>
                <a:ea typeface="Segoe UI Black"/>
              </a:rPr>
              <a:t>-Brandveilige opslag ontwerpen.</a:t>
            </a:r>
            <a:br>
              <a:rPr sz="3000"/>
            </a:br>
            <a:r>
              <a:rPr b="0" lang="nl-BE" sz="3000" spc="-1" strike="noStrike">
                <a:solidFill>
                  <a:schemeClr val="accent6">
                    <a:lumMod val="60000"/>
                    <a:lumOff val="40000"/>
                  </a:schemeClr>
                </a:solidFill>
                <a:latin typeface="Segoe UI Black"/>
                <a:ea typeface="Segoe UI Black"/>
              </a:rPr>
              <a:t>-Monitoring data weergeven.</a:t>
            </a:r>
            <a:endParaRPr b="0" lang="en-GB" sz="3000" spc="-1" strike="noStrike">
              <a:solidFill>
                <a:srgbClr val="000000"/>
              </a:solidFill>
              <a:latin typeface="Arial"/>
            </a:endParaRPr>
          </a:p>
        </p:txBody>
      </p:sp>
      <p:sp>
        <p:nvSpPr>
          <p:cNvPr id="41" name="Vrije vorm: vorm 35"/>
          <p:cNvSpPr/>
          <p:nvPr/>
        </p:nvSpPr>
        <p:spPr>
          <a:xfrm>
            <a:off x="0" y="26600400"/>
            <a:ext cx="3745440" cy="3096360"/>
          </a:xfrm>
          <a:custGeom>
            <a:avLst/>
            <a:gdLst>
              <a:gd name="textAreaLeft" fmla="*/ 0 w 3745440"/>
              <a:gd name="textAreaRight" fmla="*/ 3746160 w 3745440"/>
              <a:gd name="textAreaTop" fmla="*/ 0 h 3096360"/>
              <a:gd name="textAreaBottom" fmla="*/ 3097080 h 3096360"/>
            </a:gdLst>
            <a:ahLst/>
            <a:rect l="textAreaLeft" t="textAreaTop" r="textAreaRight" b="textAreaBottom"/>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rgbClr val="ffffff"/>
            </a:bgClr>
          </a:patt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a typeface="DejaVu Sans"/>
            </a:endParaRPr>
          </a:p>
        </p:txBody>
      </p:sp>
      <p:sp>
        <p:nvSpPr>
          <p:cNvPr id="42" name="Tekstvak 36"/>
          <p:cNvSpPr/>
          <p:nvPr/>
        </p:nvSpPr>
        <p:spPr>
          <a:xfrm>
            <a:off x="4155840" y="27179280"/>
            <a:ext cx="8348400" cy="1918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nl-BE" sz="6000" spc="-1" strike="noStrike">
                <a:solidFill>
                  <a:srgbClr val="e00020"/>
                </a:solidFill>
                <a:latin typeface="Calibri"/>
                <a:ea typeface="DejaVu Sans"/>
              </a:rPr>
              <a:t>Professionele bachelor</a:t>
            </a:r>
            <a:endParaRPr b="0" lang="en-GB" sz="6000" spc="-1" strike="noStrike">
              <a:solidFill>
                <a:srgbClr val="000000"/>
              </a:solidFill>
              <a:latin typeface="Arial"/>
            </a:endParaRPr>
          </a:p>
          <a:p>
            <a:pPr>
              <a:lnSpc>
                <a:spcPct val="100000"/>
              </a:lnSpc>
            </a:pPr>
            <a:r>
              <a:rPr b="0" lang="nl-BE" sz="6000" spc="-1" strike="noStrike">
                <a:solidFill>
                  <a:srgbClr val="e00020"/>
                </a:solidFill>
                <a:latin typeface="Calibri"/>
                <a:ea typeface="DejaVu Sans"/>
              </a:rPr>
              <a:t>Elektronica-ICT</a:t>
            </a:r>
            <a:endParaRPr b="0" lang="en-GB" sz="6000" spc="-1" strike="noStrike">
              <a:solidFill>
                <a:srgbClr val="000000"/>
              </a:solidFill>
              <a:latin typeface="Arial"/>
            </a:endParaRPr>
          </a:p>
        </p:txBody>
      </p:sp>
      <p:sp>
        <p:nvSpPr>
          <p:cNvPr id="43" name="Tekstvak 37"/>
          <p:cNvSpPr/>
          <p:nvPr/>
        </p:nvSpPr>
        <p:spPr>
          <a:xfrm>
            <a:off x="16089120" y="38978640"/>
            <a:ext cx="5373360" cy="2830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nl-BE" sz="3000" spc="-1" strike="noStrike">
                <a:solidFill>
                  <a:srgbClr val="e00020"/>
                </a:solidFill>
                <a:latin typeface="Calibri"/>
                <a:ea typeface="DejaVu Sans"/>
              </a:rPr>
              <a:t>Team </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Student 1,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Student 2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Student 3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Student 4 , jaar en richting</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Student 5 , jaar en richting</a:t>
            </a:r>
            <a:endParaRPr b="0" lang="en-GB" sz="3000" spc="-1" strike="noStrike">
              <a:solidFill>
                <a:srgbClr val="000000"/>
              </a:solidFill>
              <a:latin typeface="Arial"/>
            </a:endParaRPr>
          </a:p>
        </p:txBody>
      </p:sp>
      <p:pic>
        <p:nvPicPr>
          <p:cNvPr id="44" name="Afbeelding 41" descr=""/>
          <p:cNvPicPr/>
          <p:nvPr/>
        </p:nvPicPr>
        <p:blipFill>
          <a:blip r:embed="rId1"/>
          <a:stretch/>
        </p:blipFill>
        <p:spPr>
          <a:xfrm>
            <a:off x="25868520" y="38340000"/>
            <a:ext cx="3945240" cy="3973680"/>
          </a:xfrm>
          <a:prstGeom prst="rect">
            <a:avLst/>
          </a:prstGeom>
          <a:ln w="0">
            <a:noFill/>
          </a:ln>
        </p:spPr>
      </p:pic>
      <p:sp>
        <p:nvSpPr>
          <p:cNvPr id="45" name="Rechthoek 45"/>
          <p:cNvSpPr/>
          <p:nvPr/>
        </p:nvSpPr>
        <p:spPr>
          <a:xfrm>
            <a:off x="22762440" y="26469360"/>
            <a:ext cx="6729120" cy="10824480"/>
          </a:xfrm>
          <a:prstGeom prst="rect">
            <a:avLst/>
          </a:prstGeom>
          <a:blipFill rotWithShape="0">
            <a:blip r:embed="rId2"/>
            <a:srcRect/>
            <a:stretch/>
          </a:blip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a typeface="DejaVu Sans"/>
            </a:endParaRPr>
          </a:p>
        </p:txBody>
      </p:sp>
      <p:sp>
        <p:nvSpPr>
          <p:cNvPr id="46" name="Tekstvak 51"/>
          <p:cNvSpPr/>
          <p:nvPr/>
        </p:nvSpPr>
        <p:spPr>
          <a:xfrm>
            <a:off x="-18480600" y="8037000"/>
            <a:ext cx="16511040" cy="1837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nl-BE" sz="6000" spc="-1" strike="noStrike">
                <a:solidFill>
                  <a:srgbClr val="e00020"/>
                </a:solidFill>
                <a:latin typeface="Calibri"/>
                <a:ea typeface="DejaVu Sans"/>
              </a:rPr>
              <a:t>Instructies:</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Pas de project titel aan en voeg een subtitel toe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Schrijf eronder een korte omschrijving van de probleemstelling, jullie uitwerking, de gebruikte componenten en welke leerstof jullie nodig hadden.</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Betreft het een project in opdracht van een bedrijf, plaats dan hun logo in de linker boven hoek.</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3 foto’s door mooie foto’s van jullie product/prototype.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Noteer jullie namen bij het team</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Indien een leerlijn niet werd gebruikt in jullie project, vervang het vinkje dan door een leeg vierkantje. Indien een leerlijn wel werd gebruikt vermeld er onder uit welke vakken je leerstof hebt toegepast.</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QR code door eentje die verwijst naar jullie GitHub repository.</a:t>
            </a:r>
            <a:endParaRPr b="0" lang="en-GB" sz="6000" spc="-1" strike="noStrike">
              <a:solidFill>
                <a:srgbClr val="000000"/>
              </a:solidFill>
              <a:latin typeface="Arial"/>
            </a:endParaRPr>
          </a:p>
        </p:txBody>
      </p:sp>
      <p:sp>
        <p:nvSpPr>
          <p:cNvPr id="47" name="Tekstvak 1"/>
          <p:cNvSpPr/>
          <p:nvPr/>
        </p:nvSpPr>
        <p:spPr>
          <a:xfrm>
            <a:off x="3204000" y="30450960"/>
            <a:ext cx="8014680" cy="3930840"/>
          </a:xfrm>
          <a:prstGeom prst="rect">
            <a:avLst/>
          </a:prstGeom>
          <a:noFill/>
          <a:ln w="0">
            <a:noFill/>
          </a:ln>
        </p:spPr>
        <p:style>
          <a:lnRef idx="0"/>
          <a:fillRef idx="0"/>
          <a:effectRef idx="0"/>
          <a:fontRef idx="minor"/>
        </p:style>
        <p:txBody>
          <a:bodyPr wrap="none" lIns="90000" rIns="90000" tIns="45000" bIns="45000" anchor="t">
            <a:spAutoFit/>
          </a:bodyPr>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Software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Hardware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Network- &amp; System administration</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Personal development</a:t>
            </a:r>
            <a:endParaRPr b="0" lang="en-GB" sz="3600" spc="-1" strike="noStrike">
              <a:solidFill>
                <a:srgbClr val="000000"/>
              </a:solidFill>
              <a:latin typeface="Arial"/>
            </a:endParaRPr>
          </a:p>
        </p:txBody>
      </p:sp>
      <p:pic>
        <p:nvPicPr>
          <p:cNvPr id="48" name="" descr=""/>
          <p:cNvPicPr/>
          <p:nvPr/>
        </p:nvPicPr>
        <p:blipFill>
          <a:blip r:embed="rId3"/>
          <a:stretch/>
        </p:blipFill>
        <p:spPr>
          <a:xfrm>
            <a:off x="15408000" y="6930000"/>
            <a:ext cx="14083200" cy="18954000"/>
          </a:xfrm>
          <a:prstGeom prst="rect">
            <a:avLst/>
          </a:prstGeom>
          <a:ln w="0">
            <a:noFill/>
          </a:ln>
        </p:spPr>
      </p:pic>
      <p:pic>
        <p:nvPicPr>
          <p:cNvPr id="49" name="" descr=""/>
          <p:cNvPicPr/>
          <p:nvPr/>
        </p:nvPicPr>
        <p:blipFill>
          <a:blip r:embed="rId4"/>
          <a:stretch/>
        </p:blipFill>
        <p:spPr>
          <a:xfrm>
            <a:off x="15408000" y="27180000"/>
            <a:ext cx="6728400" cy="9561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Kantoorthema">
  <a:themeElements>
    <a:clrScheme name="vives">
      <a:dk1>
        <a:srgbClr val="000000"/>
      </a:dk1>
      <a:lt1>
        <a:srgbClr val="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92</TotalTime>
  <Application>LibreOffice/7.4.7.2$Linux_X86_64 LibreOffice_project/40$Build-2</Application>
  <AppVersion>15.0000</AppVersion>
  <Words>189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2023-09-18T11:28:10Z</dcterms:created>
  <dc:creator>Ronny Mees</dc:creator>
  <dc:description/>
  <dc:language>en-GB</dc:language>
  <cp:lastModifiedBy/>
  <dcterms:modified xsi:type="dcterms:W3CDTF">2024-11-07T15:52:36Z</dcterms:modified>
  <cp:revision>5</cp:revision>
  <dc:subject/>
  <dc:title>Project titel Omschrijving in korte zin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ademiejaar">
    <vt:lpwstr/>
  </property>
  <property fmtid="{D5CDD505-2E9C-101B-9397-08002B2CF9AE}" pid="3" name="ContentTypeId">
    <vt:lpwstr>0x0101001EA315BEEDAF0940BE0419D11160810D</vt:lpwstr>
  </property>
  <property fmtid="{D5CDD505-2E9C-101B-9397-08002B2CF9AE}" pid="4" name="MediaServiceImageTags">
    <vt:lpwstr/>
  </property>
  <property fmtid="{D5CDD505-2E9C-101B-9397-08002B2CF9AE}" pid="5" name="PresentationFormat">
    <vt:lpwstr>Aangepast</vt:lpwstr>
  </property>
  <property fmtid="{D5CDD505-2E9C-101B-9397-08002B2CF9AE}" pid="6" name="Referentiekader">
    <vt:lpwstr/>
  </property>
  <property fmtid="{D5CDD505-2E9C-101B-9397-08002B2CF9AE}" pid="7" name="Slides">
    <vt:i4>1</vt:i4>
  </property>
</Properties>
</file>