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png" ContentType="image/png"/>
  <Override PartName="/ppt/media/image3.jpeg" ContentType="image/jpeg"/>
  <Override PartName="/ppt/media/image2.png" ContentType="image/png"/>
  <Override PartName="/ppt/media/image4.jpeg" ContentType="image/jpeg"/>
  <Override PartName="/ppt/media/image5.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816550" cy="43056175"/>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908360" y="4038840"/>
            <a:ext cx="26999640" cy="33652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5" name="PlaceHolder 2"/>
          <p:cNvSpPr>
            <a:spLocks noGrp="1"/>
          </p:cNvSpPr>
          <p:nvPr>
            <p:ph/>
          </p:nvPr>
        </p:nvSpPr>
        <p:spPr>
          <a:xfrm>
            <a:off x="1908360" y="7404120"/>
            <a:ext cx="26578800" cy="599400"/>
          </a:xfrm>
          <a:prstGeom prst="rect">
            <a:avLst/>
          </a:prstGeom>
          <a:noFill/>
          <a:ln w="0">
            <a:noFill/>
          </a:ln>
        </p:spPr>
        <p:txBody>
          <a:bodyPr lIns="0" rIns="0" tIns="0" bIns="0" anchor="t">
            <a:normAutofit/>
          </a:bodyPr>
          <a:p>
            <a:pPr indent="0">
              <a:lnSpc>
                <a:spcPct val="90000"/>
              </a:lnSpc>
              <a:spcBef>
                <a:spcPts val="1417"/>
              </a:spcBef>
              <a:buNone/>
            </a:pPr>
            <a:endParaRPr b="0" lang="en-US" sz="4000" spc="-1" strike="noStrike">
              <a:solidFill>
                <a:srgbClr val="000000"/>
              </a:solidFill>
              <a:latin typeface="Segoe UI"/>
            </a:endParaRPr>
          </a:p>
        </p:txBody>
      </p:sp>
      <p:sp>
        <p:nvSpPr>
          <p:cNvPr id="26" name="PlaceHolder 3"/>
          <p:cNvSpPr>
            <a:spLocks noGrp="1"/>
          </p:cNvSpPr>
          <p:nvPr>
            <p:ph/>
          </p:nvPr>
        </p:nvSpPr>
        <p:spPr>
          <a:xfrm>
            <a:off x="1908360" y="8060760"/>
            <a:ext cx="26578800" cy="599400"/>
          </a:xfrm>
          <a:prstGeom prst="rect">
            <a:avLst/>
          </a:prstGeom>
          <a:noFill/>
          <a:ln w="0">
            <a:noFill/>
          </a:ln>
        </p:spPr>
        <p:txBody>
          <a:bodyPr lIns="0" rIns="0" tIns="0" bIns="0" anchor="t">
            <a:normAutofit/>
          </a:bodyPr>
          <a:p>
            <a:pPr indent="0">
              <a:lnSpc>
                <a:spcPct val="90000"/>
              </a:lnSpc>
              <a:spcBef>
                <a:spcPts val="1417"/>
              </a:spcBef>
              <a:buNone/>
            </a:pPr>
            <a:endParaRPr b="0" lang="en-US" sz="4000" spc="-1" strike="noStrike">
              <a:solidFill>
                <a:srgbClr val="000000"/>
              </a:solidFill>
              <a:latin typeface="Segoe U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908360" y="4038840"/>
            <a:ext cx="26999640" cy="33652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8" name="PlaceHolder 2"/>
          <p:cNvSpPr>
            <a:spLocks noGrp="1"/>
          </p:cNvSpPr>
          <p:nvPr>
            <p:ph/>
          </p:nvPr>
        </p:nvSpPr>
        <p:spPr>
          <a:xfrm>
            <a:off x="1908360" y="7404120"/>
            <a:ext cx="12970440" cy="599400"/>
          </a:xfrm>
          <a:prstGeom prst="rect">
            <a:avLst/>
          </a:prstGeom>
          <a:noFill/>
          <a:ln w="0">
            <a:noFill/>
          </a:ln>
        </p:spPr>
        <p:txBody>
          <a:bodyPr lIns="0" rIns="0" tIns="0" bIns="0" anchor="t">
            <a:normAutofit/>
          </a:bodyPr>
          <a:p>
            <a:pPr indent="0">
              <a:lnSpc>
                <a:spcPct val="90000"/>
              </a:lnSpc>
              <a:spcBef>
                <a:spcPts val="1417"/>
              </a:spcBef>
              <a:buNone/>
            </a:pPr>
            <a:endParaRPr b="0" lang="en-US" sz="4000" spc="-1" strike="noStrike">
              <a:solidFill>
                <a:srgbClr val="000000"/>
              </a:solidFill>
              <a:latin typeface="Segoe UI"/>
            </a:endParaRPr>
          </a:p>
        </p:txBody>
      </p:sp>
      <p:sp>
        <p:nvSpPr>
          <p:cNvPr id="29" name="PlaceHolder 3"/>
          <p:cNvSpPr>
            <a:spLocks noGrp="1"/>
          </p:cNvSpPr>
          <p:nvPr>
            <p:ph/>
          </p:nvPr>
        </p:nvSpPr>
        <p:spPr>
          <a:xfrm>
            <a:off x="15527880" y="7404120"/>
            <a:ext cx="12970440" cy="599400"/>
          </a:xfrm>
          <a:prstGeom prst="rect">
            <a:avLst/>
          </a:prstGeom>
          <a:noFill/>
          <a:ln w="0">
            <a:noFill/>
          </a:ln>
        </p:spPr>
        <p:txBody>
          <a:bodyPr lIns="0" rIns="0" tIns="0" bIns="0" anchor="t">
            <a:normAutofit/>
          </a:bodyPr>
          <a:p>
            <a:pPr indent="0">
              <a:lnSpc>
                <a:spcPct val="90000"/>
              </a:lnSpc>
              <a:spcBef>
                <a:spcPts val="1417"/>
              </a:spcBef>
              <a:buNone/>
            </a:pPr>
            <a:endParaRPr b="0" lang="en-US" sz="4000" spc="-1" strike="noStrike">
              <a:solidFill>
                <a:srgbClr val="000000"/>
              </a:solidFill>
              <a:latin typeface="Segoe UI"/>
            </a:endParaRPr>
          </a:p>
        </p:txBody>
      </p:sp>
      <p:sp>
        <p:nvSpPr>
          <p:cNvPr id="30" name="PlaceHolder 4"/>
          <p:cNvSpPr>
            <a:spLocks noGrp="1"/>
          </p:cNvSpPr>
          <p:nvPr>
            <p:ph/>
          </p:nvPr>
        </p:nvSpPr>
        <p:spPr>
          <a:xfrm>
            <a:off x="1908360" y="8060760"/>
            <a:ext cx="12970440" cy="599400"/>
          </a:xfrm>
          <a:prstGeom prst="rect">
            <a:avLst/>
          </a:prstGeom>
          <a:noFill/>
          <a:ln w="0">
            <a:noFill/>
          </a:ln>
        </p:spPr>
        <p:txBody>
          <a:bodyPr lIns="0" rIns="0" tIns="0" bIns="0" anchor="t">
            <a:normAutofit/>
          </a:bodyPr>
          <a:p>
            <a:pPr indent="0">
              <a:lnSpc>
                <a:spcPct val="90000"/>
              </a:lnSpc>
              <a:spcBef>
                <a:spcPts val="1417"/>
              </a:spcBef>
              <a:buNone/>
            </a:pPr>
            <a:endParaRPr b="0" lang="en-US" sz="4000" spc="-1" strike="noStrike">
              <a:solidFill>
                <a:srgbClr val="000000"/>
              </a:solidFill>
              <a:latin typeface="Segoe UI"/>
            </a:endParaRPr>
          </a:p>
        </p:txBody>
      </p:sp>
      <p:sp>
        <p:nvSpPr>
          <p:cNvPr id="31" name="PlaceHolder 5"/>
          <p:cNvSpPr>
            <a:spLocks noGrp="1"/>
          </p:cNvSpPr>
          <p:nvPr>
            <p:ph/>
          </p:nvPr>
        </p:nvSpPr>
        <p:spPr>
          <a:xfrm>
            <a:off x="15527880" y="8060760"/>
            <a:ext cx="12970440" cy="599400"/>
          </a:xfrm>
          <a:prstGeom prst="rect">
            <a:avLst/>
          </a:prstGeom>
          <a:noFill/>
          <a:ln w="0">
            <a:noFill/>
          </a:ln>
        </p:spPr>
        <p:txBody>
          <a:bodyPr lIns="0" rIns="0" tIns="0" bIns="0" anchor="t">
            <a:normAutofit/>
          </a:bodyPr>
          <a:p>
            <a:pPr indent="0">
              <a:lnSpc>
                <a:spcPct val="90000"/>
              </a:lnSpc>
              <a:spcBef>
                <a:spcPts val="1417"/>
              </a:spcBef>
              <a:buNone/>
            </a:pPr>
            <a:endParaRPr b="0" lang="en-US" sz="4000" spc="-1" strike="noStrike">
              <a:solidFill>
                <a:srgbClr val="000000"/>
              </a:solidFill>
              <a:latin typeface="Segoe U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908360" y="4038840"/>
            <a:ext cx="26999640" cy="33652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3" name="PlaceHolder 2"/>
          <p:cNvSpPr>
            <a:spLocks noGrp="1"/>
          </p:cNvSpPr>
          <p:nvPr>
            <p:ph/>
          </p:nvPr>
        </p:nvSpPr>
        <p:spPr>
          <a:xfrm>
            <a:off x="1908360" y="7404120"/>
            <a:ext cx="8558280" cy="599400"/>
          </a:xfrm>
          <a:prstGeom prst="rect">
            <a:avLst/>
          </a:prstGeom>
          <a:noFill/>
          <a:ln w="0">
            <a:noFill/>
          </a:ln>
        </p:spPr>
        <p:txBody>
          <a:bodyPr lIns="0" rIns="0" tIns="0" bIns="0" anchor="t">
            <a:normAutofit/>
          </a:bodyPr>
          <a:p>
            <a:pPr indent="0">
              <a:lnSpc>
                <a:spcPct val="90000"/>
              </a:lnSpc>
              <a:spcBef>
                <a:spcPts val="1417"/>
              </a:spcBef>
              <a:buNone/>
            </a:pPr>
            <a:endParaRPr b="0" lang="en-US" sz="4000" spc="-1" strike="noStrike">
              <a:solidFill>
                <a:srgbClr val="000000"/>
              </a:solidFill>
              <a:latin typeface="Segoe UI"/>
            </a:endParaRPr>
          </a:p>
        </p:txBody>
      </p:sp>
      <p:sp>
        <p:nvSpPr>
          <p:cNvPr id="34" name="PlaceHolder 3"/>
          <p:cNvSpPr>
            <a:spLocks noGrp="1"/>
          </p:cNvSpPr>
          <p:nvPr>
            <p:ph/>
          </p:nvPr>
        </p:nvSpPr>
        <p:spPr>
          <a:xfrm>
            <a:off x="10895040" y="7404120"/>
            <a:ext cx="8558280" cy="599400"/>
          </a:xfrm>
          <a:prstGeom prst="rect">
            <a:avLst/>
          </a:prstGeom>
          <a:noFill/>
          <a:ln w="0">
            <a:noFill/>
          </a:ln>
        </p:spPr>
        <p:txBody>
          <a:bodyPr lIns="0" rIns="0" tIns="0" bIns="0" anchor="t">
            <a:normAutofit/>
          </a:bodyPr>
          <a:p>
            <a:pPr indent="0">
              <a:lnSpc>
                <a:spcPct val="90000"/>
              </a:lnSpc>
              <a:spcBef>
                <a:spcPts val="1417"/>
              </a:spcBef>
              <a:buNone/>
            </a:pPr>
            <a:endParaRPr b="0" lang="en-US" sz="4000" spc="-1" strike="noStrike">
              <a:solidFill>
                <a:srgbClr val="000000"/>
              </a:solidFill>
              <a:latin typeface="Segoe UI"/>
            </a:endParaRPr>
          </a:p>
        </p:txBody>
      </p:sp>
      <p:sp>
        <p:nvSpPr>
          <p:cNvPr id="35" name="PlaceHolder 4"/>
          <p:cNvSpPr>
            <a:spLocks noGrp="1"/>
          </p:cNvSpPr>
          <p:nvPr>
            <p:ph/>
          </p:nvPr>
        </p:nvSpPr>
        <p:spPr>
          <a:xfrm>
            <a:off x="19881360" y="7404120"/>
            <a:ext cx="8558280" cy="599400"/>
          </a:xfrm>
          <a:prstGeom prst="rect">
            <a:avLst/>
          </a:prstGeom>
          <a:noFill/>
          <a:ln w="0">
            <a:noFill/>
          </a:ln>
        </p:spPr>
        <p:txBody>
          <a:bodyPr lIns="0" rIns="0" tIns="0" bIns="0" anchor="t">
            <a:normAutofit/>
          </a:bodyPr>
          <a:p>
            <a:pPr indent="0">
              <a:lnSpc>
                <a:spcPct val="90000"/>
              </a:lnSpc>
              <a:spcBef>
                <a:spcPts val="1417"/>
              </a:spcBef>
              <a:buNone/>
            </a:pPr>
            <a:endParaRPr b="0" lang="en-US" sz="4000" spc="-1" strike="noStrike">
              <a:solidFill>
                <a:srgbClr val="000000"/>
              </a:solidFill>
              <a:latin typeface="Segoe UI"/>
            </a:endParaRPr>
          </a:p>
        </p:txBody>
      </p:sp>
      <p:sp>
        <p:nvSpPr>
          <p:cNvPr id="36" name="PlaceHolder 5"/>
          <p:cNvSpPr>
            <a:spLocks noGrp="1"/>
          </p:cNvSpPr>
          <p:nvPr>
            <p:ph/>
          </p:nvPr>
        </p:nvSpPr>
        <p:spPr>
          <a:xfrm>
            <a:off x="1908360" y="8060760"/>
            <a:ext cx="8558280" cy="599400"/>
          </a:xfrm>
          <a:prstGeom prst="rect">
            <a:avLst/>
          </a:prstGeom>
          <a:noFill/>
          <a:ln w="0">
            <a:noFill/>
          </a:ln>
        </p:spPr>
        <p:txBody>
          <a:bodyPr lIns="0" rIns="0" tIns="0" bIns="0" anchor="t">
            <a:normAutofit/>
          </a:bodyPr>
          <a:p>
            <a:pPr indent="0">
              <a:lnSpc>
                <a:spcPct val="90000"/>
              </a:lnSpc>
              <a:spcBef>
                <a:spcPts val="1417"/>
              </a:spcBef>
              <a:buNone/>
            </a:pPr>
            <a:endParaRPr b="0" lang="en-US" sz="4000" spc="-1" strike="noStrike">
              <a:solidFill>
                <a:srgbClr val="000000"/>
              </a:solidFill>
              <a:latin typeface="Segoe UI"/>
            </a:endParaRPr>
          </a:p>
        </p:txBody>
      </p:sp>
      <p:sp>
        <p:nvSpPr>
          <p:cNvPr id="37" name="PlaceHolder 6"/>
          <p:cNvSpPr>
            <a:spLocks noGrp="1"/>
          </p:cNvSpPr>
          <p:nvPr>
            <p:ph/>
          </p:nvPr>
        </p:nvSpPr>
        <p:spPr>
          <a:xfrm>
            <a:off x="10895040" y="8060760"/>
            <a:ext cx="8558280" cy="599400"/>
          </a:xfrm>
          <a:prstGeom prst="rect">
            <a:avLst/>
          </a:prstGeom>
          <a:noFill/>
          <a:ln w="0">
            <a:noFill/>
          </a:ln>
        </p:spPr>
        <p:txBody>
          <a:bodyPr lIns="0" rIns="0" tIns="0" bIns="0" anchor="t">
            <a:normAutofit/>
          </a:bodyPr>
          <a:p>
            <a:pPr indent="0">
              <a:lnSpc>
                <a:spcPct val="90000"/>
              </a:lnSpc>
              <a:spcBef>
                <a:spcPts val="1417"/>
              </a:spcBef>
              <a:buNone/>
            </a:pPr>
            <a:endParaRPr b="0" lang="en-US" sz="4000" spc="-1" strike="noStrike">
              <a:solidFill>
                <a:srgbClr val="000000"/>
              </a:solidFill>
              <a:latin typeface="Segoe UI"/>
            </a:endParaRPr>
          </a:p>
        </p:txBody>
      </p:sp>
      <p:sp>
        <p:nvSpPr>
          <p:cNvPr id="38" name="PlaceHolder 7"/>
          <p:cNvSpPr>
            <a:spLocks noGrp="1"/>
          </p:cNvSpPr>
          <p:nvPr>
            <p:ph/>
          </p:nvPr>
        </p:nvSpPr>
        <p:spPr>
          <a:xfrm>
            <a:off x="19881360" y="8060760"/>
            <a:ext cx="8558280" cy="599400"/>
          </a:xfrm>
          <a:prstGeom prst="rect">
            <a:avLst/>
          </a:prstGeom>
          <a:noFill/>
          <a:ln w="0">
            <a:noFill/>
          </a:ln>
        </p:spPr>
        <p:txBody>
          <a:bodyPr lIns="0" rIns="0" tIns="0" bIns="0" anchor="t">
            <a:normAutofit/>
          </a:bodyPr>
          <a:p>
            <a:pPr indent="0">
              <a:lnSpc>
                <a:spcPct val="90000"/>
              </a:lnSpc>
              <a:spcBef>
                <a:spcPts val="1417"/>
              </a:spcBef>
              <a:buNone/>
            </a:pPr>
            <a:endParaRPr b="0" lang="en-US" sz="4000" spc="-1" strike="noStrike">
              <a:solidFill>
                <a:srgbClr val="000000"/>
              </a:solidFill>
              <a:latin typeface="Segoe U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908360" y="4038840"/>
            <a:ext cx="26999640" cy="33652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 name="PlaceHolder 2"/>
          <p:cNvSpPr>
            <a:spLocks noGrp="1"/>
          </p:cNvSpPr>
          <p:nvPr>
            <p:ph type="subTitle"/>
          </p:nvPr>
        </p:nvSpPr>
        <p:spPr>
          <a:xfrm>
            <a:off x="1908360" y="7404120"/>
            <a:ext cx="26578800" cy="125712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908360" y="4038840"/>
            <a:ext cx="26999640" cy="33652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 name="PlaceHolder 2"/>
          <p:cNvSpPr>
            <a:spLocks noGrp="1"/>
          </p:cNvSpPr>
          <p:nvPr>
            <p:ph/>
          </p:nvPr>
        </p:nvSpPr>
        <p:spPr>
          <a:xfrm>
            <a:off x="1908360" y="7404120"/>
            <a:ext cx="26578800" cy="1257120"/>
          </a:xfrm>
          <a:prstGeom prst="rect">
            <a:avLst/>
          </a:prstGeom>
          <a:noFill/>
          <a:ln w="0">
            <a:noFill/>
          </a:ln>
        </p:spPr>
        <p:txBody>
          <a:bodyPr lIns="0" rIns="0" tIns="0" bIns="0" anchor="t">
            <a:normAutofit/>
          </a:bodyPr>
          <a:p>
            <a:pPr indent="0">
              <a:lnSpc>
                <a:spcPct val="90000"/>
              </a:lnSpc>
              <a:spcBef>
                <a:spcPts val="1417"/>
              </a:spcBef>
              <a:buNone/>
            </a:pPr>
            <a:endParaRPr b="0" lang="en-US" sz="4000" spc="-1" strike="noStrike">
              <a:solidFill>
                <a:srgbClr val="000000"/>
              </a:solidFill>
              <a:latin typeface="Segoe U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908360" y="4038840"/>
            <a:ext cx="26999640" cy="33652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 name="PlaceHolder 2"/>
          <p:cNvSpPr>
            <a:spLocks noGrp="1"/>
          </p:cNvSpPr>
          <p:nvPr>
            <p:ph/>
          </p:nvPr>
        </p:nvSpPr>
        <p:spPr>
          <a:xfrm>
            <a:off x="1908360" y="7404120"/>
            <a:ext cx="12970440" cy="1257120"/>
          </a:xfrm>
          <a:prstGeom prst="rect">
            <a:avLst/>
          </a:prstGeom>
          <a:noFill/>
          <a:ln w="0">
            <a:noFill/>
          </a:ln>
        </p:spPr>
        <p:txBody>
          <a:bodyPr lIns="0" rIns="0" tIns="0" bIns="0" anchor="t">
            <a:normAutofit/>
          </a:bodyPr>
          <a:p>
            <a:pPr indent="0">
              <a:lnSpc>
                <a:spcPct val="90000"/>
              </a:lnSpc>
              <a:spcBef>
                <a:spcPts val="1417"/>
              </a:spcBef>
              <a:buNone/>
            </a:pPr>
            <a:endParaRPr b="0" lang="en-US" sz="4000" spc="-1" strike="noStrike">
              <a:solidFill>
                <a:srgbClr val="000000"/>
              </a:solidFill>
              <a:latin typeface="Segoe UI"/>
            </a:endParaRPr>
          </a:p>
        </p:txBody>
      </p:sp>
      <p:sp>
        <p:nvSpPr>
          <p:cNvPr id="9" name="PlaceHolder 3"/>
          <p:cNvSpPr>
            <a:spLocks noGrp="1"/>
          </p:cNvSpPr>
          <p:nvPr>
            <p:ph/>
          </p:nvPr>
        </p:nvSpPr>
        <p:spPr>
          <a:xfrm>
            <a:off x="15527880" y="7404120"/>
            <a:ext cx="12970440" cy="1257120"/>
          </a:xfrm>
          <a:prstGeom prst="rect">
            <a:avLst/>
          </a:prstGeom>
          <a:noFill/>
          <a:ln w="0">
            <a:noFill/>
          </a:ln>
        </p:spPr>
        <p:txBody>
          <a:bodyPr lIns="0" rIns="0" tIns="0" bIns="0" anchor="t">
            <a:normAutofit/>
          </a:bodyPr>
          <a:p>
            <a:pPr indent="0">
              <a:lnSpc>
                <a:spcPct val="90000"/>
              </a:lnSpc>
              <a:spcBef>
                <a:spcPts val="1417"/>
              </a:spcBef>
              <a:buNone/>
            </a:pPr>
            <a:endParaRPr b="0" lang="en-US" sz="4000" spc="-1" strike="noStrike">
              <a:solidFill>
                <a:srgbClr val="000000"/>
              </a:solidFill>
              <a:latin typeface="Segoe U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908360" y="4038840"/>
            <a:ext cx="26999640" cy="33652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908360" y="4038840"/>
            <a:ext cx="26999640" cy="1560060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908360" y="4038840"/>
            <a:ext cx="26999640" cy="33652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3" name="PlaceHolder 2"/>
          <p:cNvSpPr>
            <a:spLocks noGrp="1"/>
          </p:cNvSpPr>
          <p:nvPr>
            <p:ph/>
          </p:nvPr>
        </p:nvSpPr>
        <p:spPr>
          <a:xfrm>
            <a:off x="1908360" y="7404120"/>
            <a:ext cx="12970440" cy="599400"/>
          </a:xfrm>
          <a:prstGeom prst="rect">
            <a:avLst/>
          </a:prstGeom>
          <a:noFill/>
          <a:ln w="0">
            <a:noFill/>
          </a:ln>
        </p:spPr>
        <p:txBody>
          <a:bodyPr lIns="0" rIns="0" tIns="0" bIns="0" anchor="t">
            <a:normAutofit/>
          </a:bodyPr>
          <a:p>
            <a:pPr indent="0">
              <a:lnSpc>
                <a:spcPct val="90000"/>
              </a:lnSpc>
              <a:spcBef>
                <a:spcPts val="1417"/>
              </a:spcBef>
              <a:buNone/>
            </a:pPr>
            <a:endParaRPr b="0" lang="en-US" sz="4000" spc="-1" strike="noStrike">
              <a:solidFill>
                <a:srgbClr val="000000"/>
              </a:solidFill>
              <a:latin typeface="Segoe UI"/>
            </a:endParaRPr>
          </a:p>
        </p:txBody>
      </p:sp>
      <p:sp>
        <p:nvSpPr>
          <p:cNvPr id="14" name="PlaceHolder 3"/>
          <p:cNvSpPr>
            <a:spLocks noGrp="1"/>
          </p:cNvSpPr>
          <p:nvPr>
            <p:ph/>
          </p:nvPr>
        </p:nvSpPr>
        <p:spPr>
          <a:xfrm>
            <a:off x="15527880" y="7404120"/>
            <a:ext cx="12970440" cy="1257120"/>
          </a:xfrm>
          <a:prstGeom prst="rect">
            <a:avLst/>
          </a:prstGeom>
          <a:noFill/>
          <a:ln w="0">
            <a:noFill/>
          </a:ln>
        </p:spPr>
        <p:txBody>
          <a:bodyPr lIns="0" rIns="0" tIns="0" bIns="0" anchor="t">
            <a:normAutofit/>
          </a:bodyPr>
          <a:p>
            <a:pPr indent="0">
              <a:lnSpc>
                <a:spcPct val="90000"/>
              </a:lnSpc>
              <a:spcBef>
                <a:spcPts val="1417"/>
              </a:spcBef>
              <a:buNone/>
            </a:pPr>
            <a:endParaRPr b="0" lang="en-US" sz="4000" spc="-1" strike="noStrike">
              <a:solidFill>
                <a:srgbClr val="000000"/>
              </a:solidFill>
              <a:latin typeface="Segoe UI"/>
            </a:endParaRPr>
          </a:p>
        </p:txBody>
      </p:sp>
      <p:sp>
        <p:nvSpPr>
          <p:cNvPr id="15" name="PlaceHolder 4"/>
          <p:cNvSpPr>
            <a:spLocks noGrp="1"/>
          </p:cNvSpPr>
          <p:nvPr>
            <p:ph/>
          </p:nvPr>
        </p:nvSpPr>
        <p:spPr>
          <a:xfrm>
            <a:off x="1908360" y="8060760"/>
            <a:ext cx="12970440" cy="599400"/>
          </a:xfrm>
          <a:prstGeom prst="rect">
            <a:avLst/>
          </a:prstGeom>
          <a:noFill/>
          <a:ln w="0">
            <a:noFill/>
          </a:ln>
        </p:spPr>
        <p:txBody>
          <a:bodyPr lIns="0" rIns="0" tIns="0" bIns="0" anchor="t">
            <a:normAutofit/>
          </a:bodyPr>
          <a:p>
            <a:pPr indent="0">
              <a:lnSpc>
                <a:spcPct val="90000"/>
              </a:lnSpc>
              <a:spcBef>
                <a:spcPts val="1417"/>
              </a:spcBef>
              <a:buNone/>
            </a:pPr>
            <a:endParaRPr b="0" lang="en-US" sz="4000" spc="-1" strike="noStrike">
              <a:solidFill>
                <a:srgbClr val="000000"/>
              </a:solidFill>
              <a:latin typeface="Segoe U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908360" y="4038840"/>
            <a:ext cx="26999640" cy="33652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7" name="PlaceHolder 2"/>
          <p:cNvSpPr>
            <a:spLocks noGrp="1"/>
          </p:cNvSpPr>
          <p:nvPr>
            <p:ph/>
          </p:nvPr>
        </p:nvSpPr>
        <p:spPr>
          <a:xfrm>
            <a:off x="1908360" y="7404120"/>
            <a:ext cx="12970440" cy="1257120"/>
          </a:xfrm>
          <a:prstGeom prst="rect">
            <a:avLst/>
          </a:prstGeom>
          <a:noFill/>
          <a:ln w="0">
            <a:noFill/>
          </a:ln>
        </p:spPr>
        <p:txBody>
          <a:bodyPr lIns="0" rIns="0" tIns="0" bIns="0" anchor="t">
            <a:normAutofit/>
          </a:bodyPr>
          <a:p>
            <a:pPr indent="0">
              <a:lnSpc>
                <a:spcPct val="90000"/>
              </a:lnSpc>
              <a:spcBef>
                <a:spcPts val="1417"/>
              </a:spcBef>
              <a:buNone/>
            </a:pPr>
            <a:endParaRPr b="0" lang="en-US" sz="4000" spc="-1" strike="noStrike">
              <a:solidFill>
                <a:srgbClr val="000000"/>
              </a:solidFill>
              <a:latin typeface="Segoe UI"/>
            </a:endParaRPr>
          </a:p>
        </p:txBody>
      </p:sp>
      <p:sp>
        <p:nvSpPr>
          <p:cNvPr id="18" name="PlaceHolder 3"/>
          <p:cNvSpPr>
            <a:spLocks noGrp="1"/>
          </p:cNvSpPr>
          <p:nvPr>
            <p:ph/>
          </p:nvPr>
        </p:nvSpPr>
        <p:spPr>
          <a:xfrm>
            <a:off x="15527880" y="7404120"/>
            <a:ext cx="12970440" cy="599400"/>
          </a:xfrm>
          <a:prstGeom prst="rect">
            <a:avLst/>
          </a:prstGeom>
          <a:noFill/>
          <a:ln w="0">
            <a:noFill/>
          </a:ln>
        </p:spPr>
        <p:txBody>
          <a:bodyPr lIns="0" rIns="0" tIns="0" bIns="0" anchor="t">
            <a:normAutofit/>
          </a:bodyPr>
          <a:p>
            <a:pPr indent="0">
              <a:lnSpc>
                <a:spcPct val="90000"/>
              </a:lnSpc>
              <a:spcBef>
                <a:spcPts val="1417"/>
              </a:spcBef>
              <a:buNone/>
            </a:pPr>
            <a:endParaRPr b="0" lang="en-US" sz="4000" spc="-1" strike="noStrike">
              <a:solidFill>
                <a:srgbClr val="000000"/>
              </a:solidFill>
              <a:latin typeface="Segoe UI"/>
            </a:endParaRPr>
          </a:p>
        </p:txBody>
      </p:sp>
      <p:sp>
        <p:nvSpPr>
          <p:cNvPr id="19" name="PlaceHolder 4"/>
          <p:cNvSpPr>
            <a:spLocks noGrp="1"/>
          </p:cNvSpPr>
          <p:nvPr>
            <p:ph/>
          </p:nvPr>
        </p:nvSpPr>
        <p:spPr>
          <a:xfrm>
            <a:off x="15527880" y="8060760"/>
            <a:ext cx="12970440" cy="599400"/>
          </a:xfrm>
          <a:prstGeom prst="rect">
            <a:avLst/>
          </a:prstGeom>
          <a:noFill/>
          <a:ln w="0">
            <a:noFill/>
          </a:ln>
        </p:spPr>
        <p:txBody>
          <a:bodyPr lIns="0" rIns="0" tIns="0" bIns="0" anchor="t">
            <a:normAutofit/>
          </a:bodyPr>
          <a:p>
            <a:pPr indent="0">
              <a:lnSpc>
                <a:spcPct val="90000"/>
              </a:lnSpc>
              <a:spcBef>
                <a:spcPts val="1417"/>
              </a:spcBef>
              <a:buNone/>
            </a:pPr>
            <a:endParaRPr b="0" lang="en-US" sz="4000" spc="-1" strike="noStrike">
              <a:solidFill>
                <a:srgbClr val="000000"/>
              </a:solidFill>
              <a:latin typeface="Segoe U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908360" y="4038840"/>
            <a:ext cx="26999640" cy="33652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1" name="PlaceHolder 2"/>
          <p:cNvSpPr>
            <a:spLocks noGrp="1"/>
          </p:cNvSpPr>
          <p:nvPr>
            <p:ph/>
          </p:nvPr>
        </p:nvSpPr>
        <p:spPr>
          <a:xfrm>
            <a:off x="1908360" y="7404120"/>
            <a:ext cx="12970440" cy="599400"/>
          </a:xfrm>
          <a:prstGeom prst="rect">
            <a:avLst/>
          </a:prstGeom>
          <a:noFill/>
          <a:ln w="0">
            <a:noFill/>
          </a:ln>
        </p:spPr>
        <p:txBody>
          <a:bodyPr lIns="0" rIns="0" tIns="0" bIns="0" anchor="t">
            <a:normAutofit/>
          </a:bodyPr>
          <a:p>
            <a:pPr indent="0">
              <a:lnSpc>
                <a:spcPct val="90000"/>
              </a:lnSpc>
              <a:spcBef>
                <a:spcPts val="1417"/>
              </a:spcBef>
              <a:buNone/>
            </a:pPr>
            <a:endParaRPr b="0" lang="en-US" sz="4000" spc="-1" strike="noStrike">
              <a:solidFill>
                <a:srgbClr val="000000"/>
              </a:solidFill>
              <a:latin typeface="Segoe UI"/>
            </a:endParaRPr>
          </a:p>
        </p:txBody>
      </p:sp>
      <p:sp>
        <p:nvSpPr>
          <p:cNvPr id="22" name="PlaceHolder 3"/>
          <p:cNvSpPr>
            <a:spLocks noGrp="1"/>
          </p:cNvSpPr>
          <p:nvPr>
            <p:ph/>
          </p:nvPr>
        </p:nvSpPr>
        <p:spPr>
          <a:xfrm>
            <a:off x="15527880" y="7404120"/>
            <a:ext cx="12970440" cy="599400"/>
          </a:xfrm>
          <a:prstGeom prst="rect">
            <a:avLst/>
          </a:prstGeom>
          <a:noFill/>
          <a:ln w="0">
            <a:noFill/>
          </a:ln>
        </p:spPr>
        <p:txBody>
          <a:bodyPr lIns="0" rIns="0" tIns="0" bIns="0" anchor="t">
            <a:normAutofit/>
          </a:bodyPr>
          <a:p>
            <a:pPr indent="0">
              <a:lnSpc>
                <a:spcPct val="90000"/>
              </a:lnSpc>
              <a:spcBef>
                <a:spcPts val="1417"/>
              </a:spcBef>
              <a:buNone/>
            </a:pPr>
            <a:endParaRPr b="0" lang="en-US" sz="4000" spc="-1" strike="noStrike">
              <a:solidFill>
                <a:srgbClr val="000000"/>
              </a:solidFill>
              <a:latin typeface="Segoe UI"/>
            </a:endParaRPr>
          </a:p>
        </p:txBody>
      </p:sp>
      <p:sp>
        <p:nvSpPr>
          <p:cNvPr id="23" name="PlaceHolder 4"/>
          <p:cNvSpPr>
            <a:spLocks noGrp="1"/>
          </p:cNvSpPr>
          <p:nvPr>
            <p:ph/>
          </p:nvPr>
        </p:nvSpPr>
        <p:spPr>
          <a:xfrm>
            <a:off x="1908360" y="8060760"/>
            <a:ext cx="26578800" cy="599400"/>
          </a:xfrm>
          <a:prstGeom prst="rect">
            <a:avLst/>
          </a:prstGeom>
          <a:noFill/>
          <a:ln w="0">
            <a:noFill/>
          </a:ln>
        </p:spPr>
        <p:txBody>
          <a:bodyPr lIns="0" rIns="0" tIns="0" bIns="0" anchor="t">
            <a:normAutofit/>
          </a:bodyPr>
          <a:p>
            <a:pPr indent="0">
              <a:lnSpc>
                <a:spcPct val="90000"/>
              </a:lnSpc>
              <a:spcBef>
                <a:spcPts val="1417"/>
              </a:spcBef>
              <a:buNone/>
            </a:pPr>
            <a:endParaRPr b="0" lang="en-US" sz="4000" spc="-1" strike="noStrike">
              <a:solidFill>
                <a:srgbClr val="000000"/>
              </a:solidFill>
              <a:latin typeface="Segoe U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Afbeelding 2" descr="Afbeelding met tekst, Lettertype, logo, Graphics&#10;&#10;Automatisch gegenereerde beschrijving"/>
          <p:cNvPicPr/>
          <p:nvPr/>
        </p:nvPicPr>
        <p:blipFill>
          <a:blip r:embed="rId2"/>
          <a:stretch/>
        </p:blipFill>
        <p:spPr>
          <a:xfrm>
            <a:off x="22031280" y="1598760"/>
            <a:ext cx="7175160" cy="2159640"/>
          </a:xfrm>
          <a:prstGeom prst="rect">
            <a:avLst/>
          </a:prstGeom>
          <a:ln w="0">
            <a:noFill/>
          </a:ln>
        </p:spPr>
      </p:pic>
      <p:sp>
        <p:nvSpPr>
          <p:cNvPr id="1" name="PlaceHolder 1"/>
          <p:cNvSpPr>
            <a:spLocks noGrp="1"/>
          </p:cNvSpPr>
          <p:nvPr>
            <p:ph type="body"/>
          </p:nvPr>
        </p:nvSpPr>
        <p:spPr>
          <a:xfrm>
            <a:off x="1908360" y="7404120"/>
            <a:ext cx="26578800" cy="1257120"/>
          </a:xfrm>
          <a:prstGeom prst="rect">
            <a:avLst/>
          </a:prstGeom>
          <a:noFill/>
          <a:ln w="0">
            <a:noFill/>
          </a:ln>
        </p:spPr>
        <p:txBody>
          <a:bodyPr anchor="t">
            <a:normAutofit/>
          </a:bodyPr>
          <a:p>
            <a:pPr indent="0">
              <a:lnSpc>
                <a:spcPct val="90000"/>
              </a:lnSpc>
              <a:spcBef>
                <a:spcPts val="3370"/>
              </a:spcBef>
              <a:buNone/>
              <a:tabLst>
                <a:tab algn="l" pos="0"/>
              </a:tabLst>
            </a:pPr>
            <a:r>
              <a:rPr b="0" lang="en-US" sz="4000" spc="-1" strike="noStrike">
                <a:solidFill>
                  <a:srgbClr val="000000"/>
                </a:solidFill>
                <a:latin typeface="Segoe UI"/>
              </a:rPr>
              <a:t>Subtitel</a:t>
            </a:r>
            <a:endParaRPr b="0" lang="en-US" sz="4000" spc="-1" strike="noStrike">
              <a:solidFill>
                <a:srgbClr val="000000"/>
              </a:solidFill>
              <a:latin typeface="Segoe UI"/>
            </a:endParaRPr>
          </a:p>
        </p:txBody>
      </p:sp>
      <p:sp>
        <p:nvSpPr>
          <p:cNvPr id="2" name="PlaceHolder 2"/>
          <p:cNvSpPr>
            <a:spLocks noGrp="1"/>
          </p:cNvSpPr>
          <p:nvPr>
            <p:ph type="title"/>
          </p:nvPr>
        </p:nvSpPr>
        <p:spPr>
          <a:xfrm>
            <a:off x="1908360" y="4038840"/>
            <a:ext cx="26999640" cy="3365280"/>
          </a:xfrm>
          <a:prstGeom prst="rect">
            <a:avLst/>
          </a:prstGeom>
          <a:noFill/>
          <a:ln w="0">
            <a:noFill/>
          </a:ln>
        </p:spPr>
        <p:txBody>
          <a:bodyPr anchor="t">
            <a:normAutofit/>
          </a:bodyPr>
          <a:p>
            <a:pPr indent="0">
              <a:lnSpc>
                <a:spcPct val="90000"/>
              </a:lnSpc>
              <a:buNone/>
            </a:pPr>
            <a:r>
              <a:rPr b="0" lang="nl-NL" sz="9600" spc="-1" strike="noStrike">
                <a:solidFill>
                  <a:srgbClr val="000000"/>
                </a:solidFill>
                <a:latin typeface="Segoe UI Black"/>
                <a:ea typeface="Segoe UI Black"/>
              </a:rPr>
              <a:t>Klik om stijl te bewerken</a:t>
            </a:r>
            <a:endParaRPr b="0" lang="en-US" sz="96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Rechthoek 31"/>
          <p:cNvSpPr/>
          <p:nvPr/>
        </p:nvSpPr>
        <p:spPr>
          <a:xfrm>
            <a:off x="0" y="0"/>
            <a:ext cx="14423400" cy="43055640"/>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nl-BE" sz="1800" spc="-1" strike="noStrike">
                <a:solidFill>
                  <a:srgbClr val="d3d0bb"/>
                </a:solidFill>
                <a:latin typeface="Calibri"/>
              </a:rPr>
              <a:t>P</a:t>
            </a:r>
            <a:endParaRPr b="0" lang="en-GB" sz="1800" spc="-1" strike="noStrike">
              <a:solidFill>
                <a:srgbClr val="000000"/>
              </a:solidFill>
              <a:latin typeface="Arial"/>
            </a:endParaRPr>
          </a:p>
        </p:txBody>
      </p:sp>
      <p:sp>
        <p:nvSpPr>
          <p:cNvPr id="40" name="PlaceHolder 1"/>
          <p:cNvSpPr>
            <a:spLocks noGrp="1"/>
          </p:cNvSpPr>
          <p:nvPr>
            <p:ph type="title"/>
          </p:nvPr>
        </p:nvSpPr>
        <p:spPr>
          <a:xfrm>
            <a:off x="2100960" y="6930360"/>
            <a:ext cx="10568880" cy="15257520"/>
          </a:xfrm>
          <a:prstGeom prst="rect">
            <a:avLst/>
          </a:prstGeom>
          <a:noFill/>
          <a:ln w="0">
            <a:noFill/>
          </a:ln>
        </p:spPr>
        <p:txBody>
          <a:bodyPr anchor="t">
            <a:normAutofit/>
          </a:bodyPr>
          <a:p>
            <a:pPr indent="0">
              <a:lnSpc>
                <a:spcPct val="100000"/>
              </a:lnSpc>
              <a:buNone/>
            </a:pPr>
            <a:r>
              <a:rPr b="0" lang="nl-BE" sz="9600" spc="-1" strike="noStrike">
                <a:solidFill>
                  <a:srgbClr val="e00020"/>
                </a:solidFill>
                <a:latin typeface="Segoe UI Black"/>
                <a:ea typeface="Segoe UI Black"/>
              </a:rPr>
              <a:t>Greenhouse Energy</a:t>
            </a:r>
            <a:br>
              <a:rPr sz="9600"/>
            </a:br>
            <a:br>
              <a:rPr sz="6000"/>
            </a:br>
            <a:r>
              <a:rPr b="0" lang="nl-BE" sz="6000" spc="-1" strike="noStrike">
                <a:solidFill>
                  <a:srgbClr val="e00020"/>
                </a:solidFill>
                <a:latin typeface="Segoe UI Black"/>
                <a:ea typeface="Segoe UI Black"/>
              </a:rPr>
              <a:t>Microscopische energie</a:t>
            </a:r>
            <a:br>
              <a:rPr sz="6000"/>
            </a:br>
            <a:br>
              <a:rPr sz="6000"/>
            </a:br>
            <a:r>
              <a:rPr b="0" lang="nl-BE" sz="3000" spc="-1" strike="noStrike">
                <a:solidFill>
                  <a:schemeClr val="accent6">
                    <a:lumMod val="60000"/>
                    <a:lumOff val="40000"/>
                  </a:schemeClr>
                </a:solidFill>
                <a:latin typeface="Segoe UI Black"/>
                <a:ea typeface="Segoe UI Black"/>
              </a:rPr>
              <a:t>Omschrijving van de casus en jullie uitwerking, gebruikte leerstof en componenten.</a:t>
            </a:r>
            <a:endParaRPr b="0" lang="en-US" sz="3000" spc="-1" strike="noStrike">
              <a:solidFill>
                <a:srgbClr val="000000"/>
              </a:solidFill>
              <a:latin typeface="Calibri"/>
            </a:endParaRPr>
          </a:p>
        </p:txBody>
      </p:sp>
      <p:sp>
        <p:nvSpPr>
          <p:cNvPr id="41" name="Vrije vorm: vorm 35"/>
          <p:cNvSpPr/>
          <p:nvPr/>
        </p:nvSpPr>
        <p:spPr>
          <a:xfrm>
            <a:off x="0" y="26600400"/>
            <a:ext cx="3745800" cy="3096720"/>
          </a:xfrm>
          <a:custGeom>
            <a:avLst/>
            <a:gdLst>
              <a:gd name="textAreaLeft" fmla="*/ 0 w 3745800"/>
              <a:gd name="textAreaRight" fmla="*/ 3746160 w 3745800"/>
              <a:gd name="textAreaTop" fmla="*/ 0 h 3096720"/>
              <a:gd name="textAreaBottom" fmla="*/ 3097080 h 3096720"/>
            </a:gdLst>
            <a:ahLst/>
            <a:rect l="textAreaLeft" t="textAreaTop" r="textAreaRight" b="textAreaBottom"/>
            <a:pathLst>
              <a:path w="4125123" h="3569112">
                <a:moveTo>
                  <a:pt x="0" y="0"/>
                </a:moveTo>
                <a:lnTo>
                  <a:pt x="2340568" y="0"/>
                </a:lnTo>
                <a:cubicBezTo>
                  <a:pt x="3326151" y="0"/>
                  <a:pt x="4125123" y="798972"/>
                  <a:pt x="4125123" y="1784556"/>
                </a:cubicBezTo>
                <a:cubicBezTo>
                  <a:pt x="4125123" y="2770136"/>
                  <a:pt x="3326151" y="3569112"/>
                  <a:pt x="2340568" y="3569112"/>
                </a:cubicBezTo>
                <a:lnTo>
                  <a:pt x="0" y="3569112"/>
                </a:lnTo>
                <a:close/>
              </a:path>
            </a:pathLst>
          </a:custGeom>
          <a:pattFill prst="ltUpDiag">
            <a:fgClr>
              <a:srgbClr val="e00020"/>
            </a:fgClr>
            <a:bgClr>
              <a:srgbClr val="ffffff"/>
            </a:bgClr>
          </a:patt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nl-BE" sz="1800" spc="-1" strike="noStrike">
              <a:solidFill>
                <a:schemeClr val="lt1"/>
              </a:solidFill>
              <a:latin typeface="Calibri"/>
            </a:endParaRPr>
          </a:p>
        </p:txBody>
      </p:sp>
      <p:sp>
        <p:nvSpPr>
          <p:cNvPr id="42" name="Tekstvak 36"/>
          <p:cNvSpPr/>
          <p:nvPr/>
        </p:nvSpPr>
        <p:spPr>
          <a:xfrm>
            <a:off x="4155840" y="27179280"/>
            <a:ext cx="8348400" cy="19184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nl-BE" sz="6000" spc="-1" strike="noStrike">
                <a:solidFill>
                  <a:srgbClr val="e00020"/>
                </a:solidFill>
                <a:latin typeface="Calibri"/>
              </a:rPr>
              <a:t>Professionele bachelor</a:t>
            </a:r>
            <a:endParaRPr b="0" lang="en-GB" sz="6000" spc="-1" strike="noStrike">
              <a:solidFill>
                <a:srgbClr val="000000"/>
              </a:solidFill>
              <a:latin typeface="Arial"/>
            </a:endParaRPr>
          </a:p>
          <a:p>
            <a:pPr>
              <a:lnSpc>
                <a:spcPct val="100000"/>
              </a:lnSpc>
            </a:pPr>
            <a:r>
              <a:rPr b="0" lang="nl-BE" sz="6000" spc="-1" strike="noStrike">
                <a:solidFill>
                  <a:srgbClr val="e00020"/>
                </a:solidFill>
                <a:latin typeface="Calibri"/>
              </a:rPr>
              <a:t>Elektronica-ICT</a:t>
            </a:r>
            <a:endParaRPr b="0" lang="en-GB" sz="6000" spc="-1" strike="noStrike">
              <a:solidFill>
                <a:srgbClr val="000000"/>
              </a:solidFill>
              <a:latin typeface="Arial"/>
            </a:endParaRPr>
          </a:p>
        </p:txBody>
      </p:sp>
      <p:sp>
        <p:nvSpPr>
          <p:cNvPr id="43" name="Tekstvak 37"/>
          <p:cNvSpPr/>
          <p:nvPr/>
        </p:nvSpPr>
        <p:spPr>
          <a:xfrm>
            <a:off x="16089120" y="38978640"/>
            <a:ext cx="5373360" cy="2830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nl-BE" sz="3000" spc="-1" strike="noStrike">
                <a:solidFill>
                  <a:srgbClr val="e00020"/>
                </a:solidFill>
                <a:latin typeface="Calibri"/>
              </a:rPr>
              <a:t>Team </a:t>
            </a:r>
            <a:endParaRPr b="0" lang="en-GB" sz="3000" spc="-1" strike="noStrike">
              <a:solidFill>
                <a:srgbClr val="000000"/>
              </a:solidFill>
              <a:latin typeface="Arial"/>
            </a:endParaRPr>
          </a:p>
          <a:p>
            <a:pPr marL="457200" indent="-457200">
              <a:lnSpc>
                <a:spcPct val="100000"/>
              </a:lnSpc>
              <a:buClr>
                <a:srgbClr val="000000"/>
              </a:buClr>
              <a:buFont typeface="Arial"/>
              <a:buChar char="•"/>
            </a:pPr>
            <a:r>
              <a:rPr b="0" lang="nl-BE" sz="3000" spc="-1" strike="noStrike">
                <a:solidFill>
                  <a:srgbClr val="000000"/>
                </a:solidFill>
                <a:latin typeface="Calibri"/>
              </a:rPr>
              <a:t>Student 1, jaar en richting</a:t>
            </a:r>
            <a:endParaRPr b="0" lang="en-GB" sz="3000" spc="-1" strike="noStrike">
              <a:solidFill>
                <a:srgbClr val="000000"/>
              </a:solidFill>
              <a:latin typeface="Arial"/>
            </a:endParaRPr>
          </a:p>
          <a:p>
            <a:pPr marL="457200" indent="-457200">
              <a:lnSpc>
                <a:spcPct val="100000"/>
              </a:lnSpc>
              <a:buClr>
                <a:srgbClr val="000000"/>
              </a:buClr>
              <a:buFont typeface="Arial"/>
              <a:buChar char="•"/>
            </a:pPr>
            <a:r>
              <a:rPr b="0" lang="nl-BE" sz="3000" spc="-1" strike="noStrike">
                <a:solidFill>
                  <a:srgbClr val="000000"/>
                </a:solidFill>
                <a:latin typeface="Calibri"/>
              </a:rPr>
              <a:t>Student 2 , jaar en richting</a:t>
            </a:r>
            <a:endParaRPr b="0" lang="en-GB" sz="3000" spc="-1" strike="noStrike">
              <a:solidFill>
                <a:srgbClr val="000000"/>
              </a:solidFill>
              <a:latin typeface="Arial"/>
            </a:endParaRPr>
          </a:p>
          <a:p>
            <a:pPr marL="457200" indent="-457200">
              <a:lnSpc>
                <a:spcPct val="100000"/>
              </a:lnSpc>
              <a:buClr>
                <a:srgbClr val="000000"/>
              </a:buClr>
              <a:buFont typeface="Arial"/>
              <a:buChar char="•"/>
            </a:pPr>
            <a:r>
              <a:rPr b="0" lang="nl-BE" sz="3000" spc="-1" strike="noStrike">
                <a:solidFill>
                  <a:srgbClr val="000000"/>
                </a:solidFill>
                <a:latin typeface="Calibri"/>
              </a:rPr>
              <a:t>Student 3 , jaar en richting</a:t>
            </a:r>
            <a:endParaRPr b="0" lang="en-GB" sz="3000" spc="-1" strike="noStrike">
              <a:solidFill>
                <a:srgbClr val="000000"/>
              </a:solidFill>
              <a:latin typeface="Arial"/>
            </a:endParaRPr>
          </a:p>
          <a:p>
            <a:pPr marL="457200" indent="-457200">
              <a:lnSpc>
                <a:spcPct val="100000"/>
              </a:lnSpc>
              <a:buClr>
                <a:srgbClr val="000000"/>
              </a:buClr>
              <a:buFont typeface="Arial"/>
              <a:buChar char="•"/>
            </a:pPr>
            <a:r>
              <a:rPr b="0" lang="nl-BE" sz="3000" spc="-1" strike="noStrike">
                <a:solidFill>
                  <a:srgbClr val="000000"/>
                </a:solidFill>
                <a:latin typeface="Calibri"/>
              </a:rPr>
              <a:t>Student 4 , jaar en richting</a:t>
            </a:r>
            <a:endParaRPr b="0" lang="en-GB" sz="3000" spc="-1" strike="noStrike">
              <a:solidFill>
                <a:srgbClr val="000000"/>
              </a:solidFill>
              <a:latin typeface="Arial"/>
            </a:endParaRPr>
          </a:p>
          <a:p>
            <a:pPr marL="457200" indent="-457200">
              <a:lnSpc>
                <a:spcPct val="100000"/>
              </a:lnSpc>
              <a:buClr>
                <a:srgbClr val="000000"/>
              </a:buClr>
              <a:buFont typeface="Arial"/>
              <a:buChar char="•"/>
            </a:pPr>
            <a:r>
              <a:rPr b="0" lang="nl-BE" sz="3000" spc="-1" strike="noStrike">
                <a:solidFill>
                  <a:srgbClr val="000000"/>
                </a:solidFill>
                <a:latin typeface="Calibri"/>
              </a:rPr>
              <a:t>Student 5 , jaar en richting</a:t>
            </a:r>
            <a:endParaRPr b="0" lang="en-GB" sz="3000" spc="-1" strike="noStrike">
              <a:solidFill>
                <a:srgbClr val="000000"/>
              </a:solidFill>
              <a:latin typeface="Arial"/>
            </a:endParaRPr>
          </a:p>
        </p:txBody>
      </p:sp>
      <p:pic>
        <p:nvPicPr>
          <p:cNvPr id="44" name="Afbeelding 41" descr=""/>
          <p:cNvPicPr/>
          <p:nvPr/>
        </p:nvPicPr>
        <p:blipFill>
          <a:blip r:embed="rId1"/>
          <a:stretch/>
        </p:blipFill>
        <p:spPr>
          <a:xfrm>
            <a:off x="25868520" y="38340000"/>
            <a:ext cx="3945600" cy="3974040"/>
          </a:xfrm>
          <a:prstGeom prst="rect">
            <a:avLst/>
          </a:prstGeom>
          <a:ln w="0">
            <a:noFill/>
          </a:ln>
        </p:spPr>
      </p:pic>
      <p:sp>
        <p:nvSpPr>
          <p:cNvPr id="45" name="Rechthoek 44"/>
          <p:cNvSpPr/>
          <p:nvPr/>
        </p:nvSpPr>
        <p:spPr>
          <a:xfrm>
            <a:off x="15408360" y="26469360"/>
            <a:ext cx="6729480" cy="10824840"/>
          </a:xfrm>
          <a:prstGeom prst="rect">
            <a:avLst/>
          </a:prstGeom>
          <a:blipFill rotWithShape="0">
            <a:blip r:embed="rId2"/>
            <a:srcRect/>
            <a:stretch/>
          </a:blip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nl-BE" sz="1800" spc="-1" strike="noStrike">
              <a:solidFill>
                <a:schemeClr val="lt1"/>
              </a:solidFill>
              <a:latin typeface="Calibri"/>
            </a:endParaRPr>
          </a:p>
        </p:txBody>
      </p:sp>
      <p:sp>
        <p:nvSpPr>
          <p:cNvPr id="46" name="Rechthoek 45"/>
          <p:cNvSpPr/>
          <p:nvPr/>
        </p:nvSpPr>
        <p:spPr>
          <a:xfrm>
            <a:off x="22762440" y="26469360"/>
            <a:ext cx="6729480" cy="10824840"/>
          </a:xfrm>
          <a:prstGeom prst="rect">
            <a:avLst/>
          </a:prstGeom>
          <a:blipFill rotWithShape="0">
            <a:blip r:embed="rId3"/>
            <a:srcRect/>
            <a:stretch/>
          </a:blip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nl-BE" sz="1800" spc="-1" strike="noStrike">
              <a:solidFill>
                <a:schemeClr val="lt1"/>
              </a:solidFill>
              <a:latin typeface="Calibri"/>
            </a:endParaRPr>
          </a:p>
        </p:txBody>
      </p:sp>
      <p:sp>
        <p:nvSpPr>
          <p:cNvPr id="47" name="Vrije vorm: vorm 50"/>
          <p:cNvSpPr/>
          <p:nvPr/>
        </p:nvSpPr>
        <p:spPr>
          <a:xfrm>
            <a:off x="15408360" y="6930360"/>
            <a:ext cx="14083560" cy="18954000"/>
          </a:xfrm>
          <a:custGeom>
            <a:avLst/>
            <a:gdLst>
              <a:gd name="textAreaLeft" fmla="*/ 0 w 14083560"/>
              <a:gd name="textAreaRight" fmla="*/ 14083920 w 14083560"/>
              <a:gd name="textAreaTop" fmla="*/ 0 h 18954000"/>
              <a:gd name="textAreaBottom" fmla="*/ 18954360 h 18954000"/>
            </a:gdLst>
            <a:ahLst/>
            <a:rect l="textAreaLeft" t="textAreaTop" r="textAreaRight" b="textAreaBottom"/>
            <a:pathLst>
              <a:path w="7218948" h="8715612">
                <a:moveTo>
                  <a:pt x="3128184" y="0"/>
                </a:moveTo>
                <a:lnTo>
                  <a:pt x="3320716" y="0"/>
                </a:lnTo>
                <a:lnTo>
                  <a:pt x="4090760" y="0"/>
                </a:lnTo>
                <a:lnTo>
                  <a:pt x="7218948" y="0"/>
                </a:lnTo>
                <a:lnTo>
                  <a:pt x="7218948" y="3128187"/>
                </a:lnTo>
                <a:lnTo>
                  <a:pt x="7218948" y="5038312"/>
                </a:lnTo>
                <a:lnTo>
                  <a:pt x="7218948" y="8715612"/>
                </a:lnTo>
                <a:lnTo>
                  <a:pt x="0" y="8715612"/>
                </a:lnTo>
                <a:lnTo>
                  <a:pt x="0" y="3128187"/>
                </a:lnTo>
                <a:cubicBezTo>
                  <a:pt x="0" y="1400537"/>
                  <a:pt x="1400536" y="0"/>
                  <a:pt x="3128184" y="0"/>
                </a:cubicBezTo>
                <a:close/>
              </a:path>
            </a:pathLst>
          </a:custGeom>
          <a:blipFill rotWithShape="0">
            <a:blip r:embed="rId4"/>
            <a:srcRect/>
            <a:stretch/>
          </a:blip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nl-BE" sz="1800" spc="-1" strike="noStrike">
              <a:solidFill>
                <a:schemeClr val="lt1"/>
              </a:solidFill>
              <a:latin typeface="Calibri"/>
            </a:endParaRPr>
          </a:p>
        </p:txBody>
      </p:sp>
      <p:sp>
        <p:nvSpPr>
          <p:cNvPr id="48" name="Tekstvak 51"/>
          <p:cNvSpPr/>
          <p:nvPr/>
        </p:nvSpPr>
        <p:spPr>
          <a:xfrm>
            <a:off x="-18480600" y="8037000"/>
            <a:ext cx="16511400" cy="183776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nl-BE" sz="6000" spc="-1" strike="noStrike">
                <a:solidFill>
                  <a:srgbClr val="e00020"/>
                </a:solidFill>
                <a:latin typeface="Calibri"/>
              </a:rPr>
              <a:t>Instructies:</a:t>
            </a:r>
            <a:endParaRPr b="0" lang="en-GB" sz="6000" spc="-1" strike="noStrike">
              <a:solidFill>
                <a:srgbClr val="000000"/>
              </a:solidFill>
              <a:latin typeface="Arial"/>
            </a:endParaRPr>
          </a:p>
          <a:p>
            <a:pPr marL="1143000" indent="-1143000">
              <a:lnSpc>
                <a:spcPct val="100000"/>
              </a:lnSpc>
              <a:buClr>
                <a:srgbClr val="79734e"/>
              </a:buClr>
              <a:buFont typeface="StarSymbol"/>
              <a:buAutoNum type="arabicPeriod"/>
            </a:pPr>
            <a:r>
              <a:rPr b="0" lang="nl-BE" sz="6000" spc="-1" strike="noStrike">
                <a:solidFill>
                  <a:srgbClr val="79734e"/>
                </a:solidFill>
                <a:latin typeface="Calibri"/>
              </a:rPr>
              <a:t>Pas de project titel aan en voeg een subtitel toe</a:t>
            </a:r>
            <a:endParaRPr b="0" lang="en-GB" sz="6000" spc="-1" strike="noStrike">
              <a:solidFill>
                <a:srgbClr val="000000"/>
              </a:solidFill>
              <a:latin typeface="Arial"/>
            </a:endParaRPr>
          </a:p>
          <a:p>
            <a:pPr marL="1143000" indent="-1143000">
              <a:lnSpc>
                <a:spcPct val="100000"/>
              </a:lnSpc>
              <a:buClr>
                <a:srgbClr val="79734e"/>
              </a:buClr>
              <a:buFont typeface="StarSymbol"/>
              <a:buAutoNum type="arabicPeriod"/>
            </a:pPr>
            <a:r>
              <a:rPr b="0" lang="nl-BE" sz="6000" spc="-1" strike="noStrike">
                <a:solidFill>
                  <a:srgbClr val="79734e"/>
                </a:solidFill>
                <a:latin typeface="Calibri"/>
              </a:rPr>
              <a:t>Schrijf eronder een korte omschrijving van de probleemstelling, jullie uitwerking, de gebruikte componenten en welke leerstof jullie nodig hadden.</a:t>
            </a:r>
            <a:endParaRPr b="0" lang="en-GB" sz="6000" spc="-1" strike="noStrike">
              <a:solidFill>
                <a:srgbClr val="000000"/>
              </a:solidFill>
              <a:latin typeface="Arial"/>
            </a:endParaRPr>
          </a:p>
          <a:p>
            <a:pPr marL="1143000" indent="-1143000">
              <a:lnSpc>
                <a:spcPct val="100000"/>
              </a:lnSpc>
              <a:buClr>
                <a:srgbClr val="79734e"/>
              </a:buClr>
              <a:buFont typeface="StarSymbol"/>
              <a:buAutoNum type="arabicPeriod"/>
            </a:pPr>
            <a:r>
              <a:rPr b="0" lang="nl-BE" sz="6000" spc="-1" strike="noStrike">
                <a:solidFill>
                  <a:srgbClr val="79734e"/>
                </a:solidFill>
                <a:latin typeface="Calibri"/>
              </a:rPr>
              <a:t>Betreft het een project in opdracht van een bedrijf, plaats dan hun logo in de linker boven hoek.</a:t>
            </a:r>
            <a:endParaRPr b="0" lang="en-GB" sz="6000" spc="-1" strike="noStrike">
              <a:solidFill>
                <a:srgbClr val="000000"/>
              </a:solidFill>
              <a:latin typeface="Arial"/>
            </a:endParaRPr>
          </a:p>
          <a:p>
            <a:pPr marL="1143000" indent="-1143000">
              <a:lnSpc>
                <a:spcPct val="100000"/>
              </a:lnSpc>
              <a:buClr>
                <a:srgbClr val="79734e"/>
              </a:buClr>
              <a:buFont typeface="StarSymbol"/>
              <a:buAutoNum type="arabicPeriod"/>
            </a:pPr>
            <a:r>
              <a:rPr b="0" lang="nl-BE" sz="6000" spc="-1" strike="noStrike">
                <a:solidFill>
                  <a:srgbClr val="79734e"/>
                </a:solidFill>
                <a:latin typeface="Calibri"/>
              </a:rPr>
              <a:t>Vervang de 3 foto’s door mooie foto’s van jullie product/prototype.</a:t>
            </a:r>
            <a:endParaRPr b="0" lang="en-GB" sz="6000" spc="-1" strike="noStrike">
              <a:solidFill>
                <a:srgbClr val="000000"/>
              </a:solidFill>
              <a:latin typeface="Arial"/>
            </a:endParaRPr>
          </a:p>
          <a:p>
            <a:pPr marL="1143000" indent="-1143000">
              <a:lnSpc>
                <a:spcPct val="100000"/>
              </a:lnSpc>
              <a:buClr>
                <a:srgbClr val="79734e"/>
              </a:buClr>
              <a:buFont typeface="StarSymbol"/>
              <a:buAutoNum type="arabicPeriod"/>
            </a:pPr>
            <a:r>
              <a:rPr b="0" lang="nl-BE" sz="6000" spc="-1" strike="noStrike">
                <a:solidFill>
                  <a:srgbClr val="79734e"/>
                </a:solidFill>
                <a:latin typeface="Calibri"/>
              </a:rPr>
              <a:t>Noteer jullie namen bij het team</a:t>
            </a:r>
            <a:endParaRPr b="0" lang="en-GB" sz="6000" spc="-1" strike="noStrike">
              <a:solidFill>
                <a:srgbClr val="000000"/>
              </a:solidFill>
              <a:latin typeface="Arial"/>
            </a:endParaRPr>
          </a:p>
          <a:p>
            <a:pPr marL="1143000" indent="-1143000">
              <a:lnSpc>
                <a:spcPct val="100000"/>
              </a:lnSpc>
              <a:buClr>
                <a:srgbClr val="79734e"/>
              </a:buClr>
              <a:buFont typeface="StarSymbol"/>
              <a:buAutoNum type="arabicPeriod"/>
            </a:pPr>
            <a:r>
              <a:rPr b="0" lang="nl-BE" sz="6000" spc="-1" strike="noStrike">
                <a:solidFill>
                  <a:srgbClr val="79734e"/>
                </a:solidFill>
                <a:latin typeface="Calibri"/>
              </a:rPr>
              <a:t>Indien een leerlijn niet werd gebruikt in jullie project, vervang het vinkje dan door een leeg vierkantje. Indien een leerlijn wel werd gebruikt vermeld er onder uit welke vakken je leerstof hebt toegepast.</a:t>
            </a:r>
            <a:endParaRPr b="0" lang="en-GB" sz="6000" spc="-1" strike="noStrike">
              <a:solidFill>
                <a:srgbClr val="000000"/>
              </a:solidFill>
              <a:latin typeface="Arial"/>
            </a:endParaRPr>
          </a:p>
          <a:p>
            <a:pPr marL="1143000" indent="-1143000">
              <a:lnSpc>
                <a:spcPct val="100000"/>
              </a:lnSpc>
              <a:buClr>
                <a:srgbClr val="79734e"/>
              </a:buClr>
              <a:buFont typeface="StarSymbol"/>
              <a:buAutoNum type="arabicPeriod"/>
            </a:pPr>
            <a:r>
              <a:rPr b="0" lang="nl-BE" sz="6000" spc="-1" strike="noStrike">
                <a:solidFill>
                  <a:srgbClr val="79734e"/>
                </a:solidFill>
                <a:latin typeface="Calibri"/>
              </a:rPr>
              <a:t>Vervang de QR code door eentje die verwijst naar jullie GitHub repository.</a:t>
            </a:r>
            <a:endParaRPr b="0" lang="en-GB" sz="6000" spc="-1" strike="noStrike">
              <a:solidFill>
                <a:srgbClr val="000000"/>
              </a:solidFill>
              <a:latin typeface="Arial"/>
            </a:endParaRPr>
          </a:p>
        </p:txBody>
      </p:sp>
      <p:sp>
        <p:nvSpPr>
          <p:cNvPr id="49" name="Tekstvak 1"/>
          <p:cNvSpPr/>
          <p:nvPr/>
        </p:nvSpPr>
        <p:spPr>
          <a:xfrm>
            <a:off x="3203640" y="30450960"/>
            <a:ext cx="8016120" cy="5027400"/>
          </a:xfrm>
          <a:prstGeom prst="rect">
            <a:avLst/>
          </a:prstGeom>
          <a:noFill/>
          <a:ln w="0">
            <a:noFill/>
          </a:ln>
        </p:spPr>
        <p:style>
          <a:lnRef idx="0"/>
          <a:fillRef idx="0"/>
          <a:effectRef idx="0"/>
          <a:fontRef idx="minor"/>
        </p:style>
        <p:txBody>
          <a:bodyPr wrap="none" lIns="90000" rIns="90000" tIns="45000" bIns="45000" anchor="t">
            <a:spAutoFit/>
          </a:bodyPr>
          <a:p>
            <a:pPr marL="457200" indent="-457200">
              <a:lnSpc>
                <a:spcPct val="100000"/>
              </a:lnSpc>
              <a:buClr>
                <a:srgbClr val="979797"/>
              </a:buClr>
              <a:buFont typeface="Wingdings" charset="2"/>
              <a:buChar char=""/>
            </a:pPr>
            <a:r>
              <a:rPr b="0" lang="en-GB" sz="3600" spc="-1" strike="noStrike">
                <a:solidFill>
                  <a:schemeClr val="accent6">
                    <a:lumMod val="60000"/>
                    <a:lumOff val="40000"/>
                  </a:schemeClr>
                </a:solidFill>
                <a:latin typeface="Segoe UI Black"/>
                <a:ea typeface="Segoe UI Black"/>
              </a:rPr>
              <a:t>Software Engineering</a:t>
            </a:r>
            <a:endParaRPr b="0" lang="en-GB" sz="3600" spc="-1" strike="noStrike">
              <a:solidFill>
                <a:srgbClr val="000000"/>
              </a:solidFill>
              <a:latin typeface="Arial"/>
            </a:endParaRPr>
          </a:p>
          <a:p>
            <a:pPr>
              <a:lnSpc>
                <a:spcPct val="100000"/>
              </a:lnSpc>
            </a:pPr>
            <a:endParaRPr b="0" lang="en-GB" sz="3600" spc="-1" strike="noStrike">
              <a:solidFill>
                <a:srgbClr val="000000"/>
              </a:solidFill>
              <a:latin typeface="Arial"/>
            </a:endParaRPr>
          </a:p>
          <a:p>
            <a:pPr marL="457200" indent="-457200">
              <a:lnSpc>
                <a:spcPct val="100000"/>
              </a:lnSpc>
              <a:buClr>
                <a:srgbClr val="979797"/>
              </a:buClr>
              <a:buFont typeface="Wingdings" charset="2"/>
              <a:buChar char=""/>
            </a:pPr>
            <a:r>
              <a:rPr b="0" lang="en-GB" sz="3600" spc="-1" strike="noStrike">
                <a:solidFill>
                  <a:schemeClr val="accent6">
                    <a:lumMod val="60000"/>
                    <a:lumOff val="40000"/>
                  </a:schemeClr>
                </a:solidFill>
                <a:latin typeface="Segoe UI Black"/>
                <a:ea typeface="Segoe UI Black"/>
              </a:rPr>
              <a:t>Hardware Engineering</a:t>
            </a:r>
            <a:endParaRPr b="0" lang="en-GB" sz="3600" spc="-1" strike="noStrike">
              <a:solidFill>
                <a:srgbClr val="000000"/>
              </a:solidFill>
              <a:latin typeface="Arial"/>
            </a:endParaRPr>
          </a:p>
          <a:p>
            <a:pPr>
              <a:lnSpc>
                <a:spcPct val="100000"/>
              </a:lnSpc>
            </a:pPr>
            <a:endParaRPr b="0" lang="en-GB" sz="3600" spc="-1" strike="noStrike">
              <a:solidFill>
                <a:srgbClr val="000000"/>
              </a:solidFill>
              <a:latin typeface="Arial"/>
            </a:endParaRPr>
          </a:p>
          <a:p>
            <a:pPr marL="457200" indent="-457200">
              <a:lnSpc>
                <a:spcPct val="100000"/>
              </a:lnSpc>
              <a:buClr>
                <a:srgbClr val="979797"/>
              </a:buClr>
              <a:buFont typeface="Wingdings" charset="2"/>
              <a:buChar char=""/>
            </a:pPr>
            <a:r>
              <a:rPr b="0" lang="en-GB" sz="3600" spc="-1" strike="noStrike">
                <a:solidFill>
                  <a:schemeClr val="accent6">
                    <a:lumMod val="60000"/>
                    <a:lumOff val="40000"/>
                  </a:schemeClr>
                </a:solidFill>
                <a:latin typeface="Segoe UI Black"/>
                <a:ea typeface="Segoe UI Black"/>
              </a:rPr>
              <a:t>Network- &amp; System administration</a:t>
            </a:r>
            <a:endParaRPr b="0" lang="en-GB" sz="3600" spc="-1" strike="noStrike">
              <a:solidFill>
                <a:srgbClr val="000000"/>
              </a:solidFill>
              <a:latin typeface="Arial"/>
            </a:endParaRPr>
          </a:p>
          <a:p>
            <a:pPr>
              <a:lnSpc>
                <a:spcPct val="100000"/>
              </a:lnSpc>
            </a:pPr>
            <a:endParaRPr b="0" lang="en-GB" sz="3600" spc="-1" strike="noStrike">
              <a:solidFill>
                <a:srgbClr val="000000"/>
              </a:solidFill>
              <a:latin typeface="Arial"/>
            </a:endParaRPr>
          </a:p>
          <a:p>
            <a:pPr marL="457200" indent="-457200">
              <a:lnSpc>
                <a:spcPct val="100000"/>
              </a:lnSpc>
              <a:buClr>
                <a:srgbClr val="979797"/>
              </a:buClr>
              <a:buFont typeface="Wingdings" charset="2"/>
              <a:buChar char=""/>
            </a:pPr>
            <a:r>
              <a:rPr b="0" lang="en-GB" sz="3600" spc="-1" strike="noStrike">
                <a:solidFill>
                  <a:schemeClr val="accent6">
                    <a:lumMod val="60000"/>
                    <a:lumOff val="40000"/>
                  </a:schemeClr>
                </a:solidFill>
                <a:latin typeface="Segoe UI Black"/>
                <a:ea typeface="Segoe UI Black"/>
              </a:rPr>
              <a:t>Artificial Intelligence</a:t>
            </a:r>
            <a:endParaRPr b="0" lang="en-GB" sz="3600" spc="-1" strike="noStrike">
              <a:solidFill>
                <a:srgbClr val="000000"/>
              </a:solidFill>
              <a:latin typeface="Arial"/>
            </a:endParaRPr>
          </a:p>
          <a:p>
            <a:pPr>
              <a:lnSpc>
                <a:spcPct val="100000"/>
              </a:lnSpc>
            </a:pPr>
            <a:endParaRPr b="0" lang="en-GB" sz="3600" spc="-1" strike="noStrike">
              <a:solidFill>
                <a:srgbClr val="000000"/>
              </a:solidFill>
              <a:latin typeface="Arial"/>
            </a:endParaRPr>
          </a:p>
          <a:p>
            <a:pPr marL="457200" indent="-457200">
              <a:lnSpc>
                <a:spcPct val="100000"/>
              </a:lnSpc>
              <a:buClr>
                <a:srgbClr val="979797"/>
              </a:buClr>
              <a:buFont typeface="Wingdings" charset="2"/>
              <a:buChar char=""/>
            </a:pPr>
            <a:r>
              <a:rPr b="0" lang="en-GB" sz="3600" spc="-1" strike="noStrike">
                <a:solidFill>
                  <a:schemeClr val="accent6">
                    <a:lumMod val="60000"/>
                    <a:lumOff val="40000"/>
                  </a:schemeClr>
                </a:solidFill>
                <a:latin typeface="Segoe UI Black"/>
                <a:ea typeface="Segoe UI Black"/>
              </a:rPr>
              <a:t>Personal development</a:t>
            </a:r>
            <a:endParaRPr b="0" lang="en-GB"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Kantoorthema">
  <a:themeElements>
    <a:clrScheme name="vives">
      <a:dk1>
        <a:srgbClr val="000000"/>
      </a:dk1>
      <a:lt1>
        <a:srgbClr val="ffffff"/>
      </a:lt1>
      <a:dk2>
        <a:srgbClr val="525252"/>
      </a:dk2>
      <a:lt2>
        <a:srgbClr val="d3d0bb"/>
      </a:lt2>
      <a:accent1>
        <a:srgbClr val="e00020"/>
      </a:accent1>
      <a:accent2>
        <a:srgbClr val="ffabb7"/>
      </a:accent2>
      <a:accent3>
        <a:srgbClr val="9b9b9b"/>
      </a:accent3>
      <a:accent4>
        <a:srgbClr val="efeee9"/>
      </a:accent4>
      <a:accent5>
        <a:srgbClr val="ffffff"/>
      </a:accent5>
      <a:accent6>
        <a:srgbClr val="525252"/>
      </a:accent6>
      <a:hlink>
        <a:srgbClr val="ff0000"/>
      </a:hlink>
      <a:folHlink>
        <a:srgbClr val="e0002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A315BEEDAF0940BE0419D11160810D" ma:contentTypeVersion="13" ma:contentTypeDescription="Een nieuw document maken." ma:contentTypeScope="" ma:versionID="65cc36ba5ecf2b8ae38cfb5d3600ecb6">
  <xsd:schema xmlns:xsd="http://www.w3.org/2001/XMLSchema" xmlns:xs="http://www.w3.org/2001/XMLSchema" xmlns:p="http://schemas.microsoft.com/office/2006/metadata/properties" xmlns:ns2="7af3f08f-6b65-4c98-b033-853692dc00be" xmlns:ns3="f921bb7d-4033-42bd-968a-881fd459c073" targetNamespace="http://schemas.microsoft.com/office/2006/metadata/properties" ma:root="true" ma:fieldsID="4337c3901829783fe22243fefdc46442" ns2:_="" ns3:_="">
    <xsd:import namespace="7af3f08f-6b65-4c98-b033-853692dc00be"/>
    <xsd:import namespace="f921bb7d-4033-42bd-968a-881fd459c0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f3f08f-6b65-4c98-b033-853692dc00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Afbeeldingtags" ma:readOnly="false" ma:fieldId="{5cf76f15-5ced-4ddc-b409-7134ff3c332f}" ma:taxonomyMulti="true" ma:sspId="0460a840-b235-4d39-b436-fe20d012a4a5" ma:termSetId="09814cd3-568e-fe90-9814-8d621ff8fb84" ma:anchorId="fba54fb3-c3e1-fe81-a776-ca4b69148c4d" ma:open="true" ma:isKeyword="false">
      <xsd:complexType>
        <xsd:sequence>
          <xsd:element ref="pc:Terms" minOccurs="0" maxOccurs="1"/>
        </xsd:sequence>
      </xsd:complexType>
    </xsd:element>
    <xsd:element name="MediaServiceLocation" ma:index="19" nillable="true" ma:displayName="Location" ma:internalName="MediaServiceLocatio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1bb7d-4033-42bd-968a-881fd459c073"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5375f4a-c383-46c1-98ae-31cbdcd71064}" ma:internalName="TaxCatchAll" ma:showField="CatchAllData" ma:web="f921bb7d-4033-42bd-968a-881fd459c0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921bb7d-4033-42bd-968a-881fd459c073" xsi:nil="true"/>
    <lcf76f155ced4ddcb4097134ff3c332f xmlns="7af3f08f-6b65-4c98-b033-853692dc00b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09BCEE1-615B-41DE-9A08-D2B491EEAFBE}">
  <ds:schemaRefs>
    <ds:schemaRef ds:uri="7af3f08f-6b65-4c98-b033-853692dc00be"/>
    <ds:schemaRef ds:uri="f921bb7d-4033-42bd-968a-881fd459c0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1FA04DA-A2C1-4A00-9FA4-1F6991DECE56}">
  <ds:schemaRefs>
    <ds:schemaRef ds:uri="http://schemas.microsoft.com/sharepoint/v3/contenttype/forms"/>
  </ds:schemaRefs>
</ds:datastoreItem>
</file>

<file path=customXml/itemProps3.xml><?xml version="1.0" encoding="utf-8"?>
<ds:datastoreItem xmlns:ds="http://schemas.openxmlformats.org/officeDocument/2006/customXml" ds:itemID="{B247EB90-66CA-4409-98FF-5024AA619E64}">
  <ds:schemaRefs>
    <ds:schemaRef ds:uri="7af3f08f-6b65-4c98-b033-853692dc00be"/>
    <ds:schemaRef ds:uri="f921bb7d-4033-42bd-968a-881fd459c07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sjabloon poster project experience</Template>
  <TotalTime>73</TotalTime>
  <Application>LibreOffice/7.4.7.2$Linux_X86_64 LibreOffice_project/40$Build-2</Application>
  <AppVersion>15.0000</AppVersion>
  <Words>189</Words>
  <Paragraphs>27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2023-09-18T11:28:10Z</dcterms:created>
  <dc:creator>Ronny Mees</dc:creator>
  <dc:description/>
  <dc:language>en-GB</dc:language>
  <cp:lastModifiedBy/>
  <dcterms:modified xsi:type="dcterms:W3CDTF">2024-11-07T15:08:22Z</dcterms:modified>
  <cp:revision>3</cp:revision>
  <dc:subject/>
  <dc:title>Project titel Omschrijving in korte zin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cademiejaar">
    <vt:lpwstr/>
  </property>
  <property fmtid="{D5CDD505-2E9C-101B-9397-08002B2CF9AE}" pid="3" name="ContentTypeId">
    <vt:lpwstr>0x0101001EA315BEEDAF0940BE0419D11160810D</vt:lpwstr>
  </property>
  <property fmtid="{D5CDD505-2E9C-101B-9397-08002B2CF9AE}" pid="4" name="MediaServiceImageTags">
    <vt:lpwstr/>
  </property>
  <property fmtid="{D5CDD505-2E9C-101B-9397-08002B2CF9AE}" pid="5" name="PresentationFormat">
    <vt:lpwstr>Aangepast</vt:lpwstr>
  </property>
  <property fmtid="{D5CDD505-2E9C-101B-9397-08002B2CF9AE}" pid="6" name="Referentiekader">
    <vt:lpwstr/>
  </property>
  <property fmtid="{D5CDD505-2E9C-101B-9397-08002B2CF9AE}" pid="7" name="Slides">
    <vt:i4>1</vt:i4>
  </property>
</Properties>
</file>