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0F869-4A12-4D57-9F1D-E5D0C5C17A3D}" v="2" dt="2024-10-17T13:13:20.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2784"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en Vandewalle" userId="5e8f58f2-ed69-49a2-b494-4d67e9ad3bb0" providerId="ADAL" clId="{1C20F869-4A12-4D57-9F1D-E5D0C5C17A3D}"/>
    <pc:docChg chg="undo redo custSel modSld">
      <pc:chgData name="Joren Vandewalle" userId="5e8f58f2-ed69-49a2-b494-4d67e9ad3bb0" providerId="ADAL" clId="{1C20F869-4A12-4D57-9F1D-E5D0C5C17A3D}" dt="2024-11-19T15:04:51.606" v="332" actId="20577"/>
      <pc:docMkLst>
        <pc:docMk/>
      </pc:docMkLst>
      <pc:sldChg chg="addSp delSp modSp mod">
        <pc:chgData name="Joren Vandewalle" userId="5e8f58f2-ed69-49a2-b494-4d67e9ad3bb0" providerId="ADAL" clId="{1C20F869-4A12-4D57-9F1D-E5D0C5C17A3D}" dt="2024-11-19T15:04:51.606" v="332" actId="20577"/>
        <pc:sldMkLst>
          <pc:docMk/>
          <pc:sldMk cId="605389948" sldId="259"/>
        </pc:sldMkLst>
        <pc:spChg chg="mod">
          <ac:chgData name="Joren Vandewalle" userId="5e8f58f2-ed69-49a2-b494-4d67e9ad3bb0" providerId="ADAL" clId="{1C20F869-4A12-4D57-9F1D-E5D0C5C17A3D}" dt="2024-11-19T14:42:04.009" v="259" actId="12"/>
          <ac:spMkLst>
            <pc:docMk/>
            <pc:sldMk cId="605389948" sldId="259"/>
            <ac:spMk id="2" creationId="{E5D1BB34-8DFD-1A6C-46EE-D709F1A2E3EE}"/>
          </ac:spMkLst>
        </pc:spChg>
        <pc:spChg chg="mod">
          <ac:chgData name="Joren Vandewalle" userId="5e8f58f2-ed69-49a2-b494-4d67e9ad3bb0" providerId="ADAL" clId="{1C20F869-4A12-4D57-9F1D-E5D0C5C17A3D}" dt="2024-11-19T15:04:51.606" v="332" actId="20577"/>
          <ac:spMkLst>
            <pc:docMk/>
            <pc:sldMk cId="605389948" sldId="259"/>
            <ac:spMk id="3" creationId="{C9484A38-808E-49C3-AC6A-5F38EC734FFE}"/>
          </ac:spMkLst>
        </pc:spChg>
        <pc:spChg chg="mod">
          <ac:chgData name="Joren Vandewalle" userId="5e8f58f2-ed69-49a2-b494-4d67e9ad3bb0" providerId="ADAL" clId="{1C20F869-4A12-4D57-9F1D-E5D0C5C17A3D}" dt="2024-10-17T13:02:40.043" v="143" actId="20577"/>
          <ac:spMkLst>
            <pc:docMk/>
            <pc:sldMk cId="605389948" sldId="259"/>
            <ac:spMk id="38" creationId="{BF453FA0-7C61-6C1A-4866-179843F539E5}"/>
          </ac:spMkLst>
        </pc:spChg>
        <pc:spChg chg="del">
          <ac:chgData name="Joren Vandewalle" userId="5e8f58f2-ed69-49a2-b494-4d67e9ad3bb0" providerId="ADAL" clId="{1C20F869-4A12-4D57-9F1D-E5D0C5C17A3D}" dt="2024-10-17T13:14:20.469" v="153" actId="478"/>
          <ac:spMkLst>
            <pc:docMk/>
            <pc:sldMk cId="605389948" sldId="259"/>
            <ac:spMk id="45" creationId="{2424B285-4B6A-6E92-C353-E107E7300EF0}"/>
          </ac:spMkLst>
        </pc:spChg>
        <pc:spChg chg="del">
          <ac:chgData name="Joren Vandewalle" userId="5e8f58f2-ed69-49a2-b494-4d67e9ad3bb0" providerId="ADAL" clId="{1C20F869-4A12-4D57-9F1D-E5D0C5C17A3D}" dt="2024-10-17T13:14:22.090" v="154" actId="478"/>
          <ac:spMkLst>
            <pc:docMk/>
            <pc:sldMk cId="605389948" sldId="259"/>
            <ac:spMk id="46" creationId="{9217C33B-78C0-FF0A-A77C-7B104616D3E9}"/>
          </ac:spMkLst>
        </pc:spChg>
        <pc:spChg chg="add del mod">
          <ac:chgData name="Joren Vandewalle" userId="5e8f58f2-ed69-49a2-b494-4d67e9ad3bb0" providerId="ADAL" clId="{1C20F869-4A12-4D57-9F1D-E5D0C5C17A3D}" dt="2024-10-17T12:58:52.005" v="7" actId="478"/>
          <ac:spMkLst>
            <pc:docMk/>
            <pc:sldMk cId="605389948" sldId="259"/>
            <ac:spMk id="51" creationId="{CFEEFDED-98D0-A3D3-98A0-B64EB8C3F307}"/>
          </ac:spMkLst>
        </pc:spChg>
        <pc:picChg chg="add mod">
          <ac:chgData name="Joren Vandewalle" userId="5e8f58f2-ed69-49a2-b494-4d67e9ad3bb0" providerId="ADAL" clId="{1C20F869-4A12-4D57-9F1D-E5D0C5C17A3D}" dt="2024-10-17T12:59:11.662" v="9" actId="14100"/>
          <ac:picMkLst>
            <pc:docMk/>
            <pc:sldMk cId="605389948" sldId="259"/>
            <ac:picMk id="5" creationId="{8B3F30B5-6567-4B54-9345-AB1664602CB9}"/>
          </ac:picMkLst>
        </pc:picChg>
        <pc:picChg chg="add mod">
          <ac:chgData name="Joren Vandewalle" userId="5e8f58f2-ed69-49a2-b494-4d67e9ad3bb0" providerId="ADAL" clId="{1C20F869-4A12-4D57-9F1D-E5D0C5C17A3D}" dt="2024-10-17T13:14:00.206" v="152" actId="1076"/>
          <ac:picMkLst>
            <pc:docMk/>
            <pc:sldMk cId="605389948" sldId="259"/>
            <ac:picMk id="7" creationId="{218C9D54-A4C0-4401-B9F4-10CF65378C69}"/>
          </ac:picMkLst>
        </pc:picChg>
        <pc:picChg chg="del">
          <ac:chgData name="Joren Vandewalle" userId="5e8f58f2-ed69-49a2-b494-4d67e9ad3bb0" providerId="ADAL" clId="{1C20F869-4A12-4D57-9F1D-E5D0C5C17A3D}" dt="2024-10-17T13:03:20.141" v="144" actId="478"/>
          <ac:picMkLst>
            <pc:docMk/>
            <pc:sldMk cId="605389948" sldId="259"/>
            <ac:picMk id="42" creationId="{46565EF2-5F1F-216A-A7BE-591F9ED27A6C}"/>
          </ac:picMkLst>
        </pc:picChg>
      </pc:sldChg>
    </pc:docChg>
  </pc:docChgLst>
  <pc:docChgLst>
    <pc:chgData name="Ronny Mees" userId="S::u0082148@vives.be::4689c865-a4c6-4929-b963-b35e7a3f27b0" providerId="AD" clId="Web-{7DDE3AB7-290F-4C9B-B01D-F1A237B2FA97}"/>
    <pc:docChg chg="modSld">
      <pc:chgData name="Ronny Mees" userId="S::u0082148@vives.be::4689c865-a4c6-4929-b963-b35e7a3f27b0" providerId="AD" clId="Web-{7DDE3AB7-290F-4C9B-B01D-F1A237B2FA97}" dt="2023-09-18T13:22:25.948" v="0" actId="14100"/>
      <pc:docMkLst>
        <pc:docMk/>
      </pc:docMkLst>
      <pc:sldChg chg="modSp">
        <pc:chgData name="Ronny Mees" userId="S::u0082148@vives.be::4689c865-a4c6-4929-b963-b35e7a3f27b0" providerId="AD" clId="Web-{7DDE3AB7-290F-4C9B-B01D-F1A237B2FA97}" dt="2023-09-18T13:22:25.948" v="0" actId="14100"/>
        <pc:sldMkLst>
          <pc:docMk/>
          <pc:sldMk cId="605389948" sldId="259"/>
        </pc:sldMkLst>
        <pc:spChg chg="mod">
          <ac:chgData name="Ronny Mees" userId="S::u0082148@vives.be::4689c865-a4c6-4929-b963-b35e7a3f27b0" providerId="AD" clId="Web-{7DDE3AB7-290F-4C9B-B01D-F1A237B2FA97}" dt="2023-09-18T13:22:25.948" v="0" actId="14100"/>
          <ac:spMkLst>
            <pc:docMk/>
            <pc:sldMk cId="605389948" sldId="259"/>
            <ac:spMk id="44" creationId="{009258B9-4186-3293-B7AB-AA427CC4DA30}"/>
          </ac:spMkLst>
        </pc:spChg>
      </pc:sldChg>
    </pc:docChg>
  </pc:docChgLst>
  <pc:docChgLst>
    <pc:chgData name="Pedro Calleeuw" userId="S::u0082069@vives.be::6dc829ca-d81c-423f-9477-9e81d2e50592" providerId="AD" clId="Web-{62FDB2C8-10B5-4205-8F86-FE7A446D539E}"/>
    <pc:docChg chg="modSld">
      <pc:chgData name="Pedro Calleeuw" userId="S::u0082069@vives.be::6dc829ca-d81c-423f-9477-9e81d2e50592" providerId="AD" clId="Web-{62FDB2C8-10B5-4205-8F86-FE7A446D539E}" dt="2023-09-26T06:16:12.191" v="0"/>
      <pc:docMkLst>
        <pc:docMk/>
      </pc:docMkLst>
      <pc:sldChg chg="modSp">
        <pc:chgData name="Pedro Calleeuw" userId="S::u0082069@vives.be::6dc829ca-d81c-423f-9477-9e81d2e50592" providerId="AD" clId="Web-{62FDB2C8-10B5-4205-8F86-FE7A446D539E}" dt="2023-09-26T06:16:12.191" v="0"/>
        <pc:sldMkLst>
          <pc:docMk/>
          <pc:sldMk cId="605389948" sldId="259"/>
        </pc:sldMkLst>
        <pc:spChg chg="mod">
          <ac:chgData name="Pedro Calleeuw" userId="S::u0082069@vives.be::6dc829ca-d81c-423f-9477-9e81d2e50592" providerId="AD" clId="Web-{62FDB2C8-10B5-4205-8F86-FE7A446D539E}" dt="2023-09-26T06:16:12.191" v="0"/>
          <ac:spMkLst>
            <pc:docMk/>
            <pc:sldMk cId="605389948" sldId="259"/>
            <ac:spMk id="32" creationId="{393167BD-734E-F686-52B8-C19524E9CA4E}"/>
          </ac:spMkLst>
        </pc:spChg>
      </pc:sldChg>
    </pc:docChg>
  </pc:docChgLst>
  <pc:docChgLst>
    <pc:chgData name="Mathieu Leroy" userId="08ea5e48-81be-492f-a7c6-c75dd17a45b1" providerId="ADAL" clId="{152AAC23-DBA4-4958-9A26-CD153ABA8D57}"/>
    <pc:docChg chg="undo redo custSel modSld">
      <pc:chgData name="Mathieu Leroy" userId="08ea5e48-81be-492f-a7c6-c75dd17a45b1" providerId="ADAL" clId="{152AAC23-DBA4-4958-9A26-CD153ABA8D57}" dt="2023-09-18T13:11:54.126" v="40" actId="207"/>
      <pc:docMkLst>
        <pc:docMk/>
      </pc:docMkLst>
      <pc:sldChg chg="modSp mod">
        <pc:chgData name="Mathieu Leroy" userId="08ea5e48-81be-492f-a7c6-c75dd17a45b1" providerId="ADAL" clId="{152AAC23-DBA4-4958-9A26-CD153ABA8D57}" dt="2023-09-18T13:11:54.126" v="40" actId="207"/>
        <pc:sldMkLst>
          <pc:docMk/>
          <pc:sldMk cId="605389948" sldId="259"/>
        </pc:sldMkLst>
        <pc:spChg chg="mod">
          <ac:chgData name="Mathieu Leroy" userId="08ea5e48-81be-492f-a7c6-c75dd17a45b1" providerId="ADAL" clId="{152AAC23-DBA4-4958-9A26-CD153ABA8D57}" dt="2023-09-18T13:04:07.311" v="1" actId="14100"/>
          <ac:spMkLst>
            <pc:docMk/>
            <pc:sldMk cId="605389948" sldId="259"/>
            <ac:spMk id="3" creationId="{C9484A38-808E-49C3-AC6A-5F38EC734FFE}"/>
          </ac:spMkLst>
        </pc:spChg>
        <pc:spChg chg="mod">
          <ac:chgData name="Mathieu Leroy" userId="08ea5e48-81be-492f-a7c6-c75dd17a45b1" providerId="ADAL" clId="{152AAC23-DBA4-4958-9A26-CD153ABA8D57}" dt="2023-09-18T13:11:54.126" v="40" actId="207"/>
          <ac:spMkLst>
            <pc:docMk/>
            <pc:sldMk cId="605389948" sldId="259"/>
            <ac:spMk id="32" creationId="{393167BD-734E-F686-52B8-C19524E9CA4E}"/>
          </ac:spMkLst>
        </pc:spChg>
        <pc:spChg chg="mod">
          <ac:chgData name="Mathieu Leroy" userId="08ea5e48-81be-492f-a7c6-c75dd17a45b1" providerId="ADAL" clId="{152AAC23-DBA4-4958-9A26-CD153ABA8D57}" dt="2023-09-18T13:04:43.108" v="27"/>
          <ac:spMkLst>
            <pc:docMk/>
            <pc:sldMk cId="605389948" sldId="259"/>
            <ac:spMk id="38" creationId="{BF453FA0-7C61-6C1A-4866-179843F539E5}"/>
          </ac:spMkLst>
        </pc:spChg>
        <pc:spChg chg="mod">
          <ac:chgData name="Mathieu Leroy" userId="08ea5e48-81be-492f-a7c6-c75dd17a45b1" providerId="ADAL" clId="{152AAC23-DBA4-4958-9A26-CD153ABA8D57}" dt="2023-09-18T13:05:25.286" v="31" actId="2085"/>
          <ac:spMkLst>
            <pc:docMk/>
            <pc:sldMk cId="605389948" sldId="259"/>
            <ac:spMk id="44" creationId="{009258B9-4186-3293-B7AB-AA427CC4DA30}"/>
          </ac:spMkLst>
        </pc:spChg>
        <pc:picChg chg="mod">
          <ac:chgData name="Mathieu Leroy" userId="08ea5e48-81be-492f-a7c6-c75dd17a45b1" providerId="ADAL" clId="{152AAC23-DBA4-4958-9A26-CD153ABA8D57}" dt="2023-09-18T13:05:07.872" v="30" actId="14100"/>
          <ac:picMkLst>
            <pc:docMk/>
            <pc:sldMk cId="605389948" sldId="259"/>
            <ac:picMk id="42" creationId="{46565EF2-5F1F-216A-A7BE-591F9ED27A6C}"/>
          </ac:picMkLst>
        </pc:picChg>
      </pc:sldChg>
    </pc:docChg>
  </pc:docChgLst>
  <pc:docChgLst>
    <pc:chgData name="Pedro Calleeuw" userId="6dc829ca-d81c-423f-9477-9e81d2e50592" providerId="ADAL" clId="{9F5A4C45-8917-40FC-ACA1-585B53A76AB7}"/>
    <pc:docChg chg="modSld">
      <pc:chgData name="Pedro Calleeuw" userId="6dc829ca-d81c-423f-9477-9e81d2e50592" providerId="ADAL" clId="{9F5A4C45-8917-40FC-ACA1-585B53A76AB7}" dt="2023-09-26T06:15:55.198" v="9" actId="207"/>
      <pc:docMkLst>
        <pc:docMk/>
      </pc:docMkLst>
      <pc:sldChg chg="modSp mod">
        <pc:chgData name="Pedro Calleeuw" userId="6dc829ca-d81c-423f-9477-9e81d2e50592" providerId="ADAL" clId="{9F5A4C45-8917-40FC-ACA1-585B53A76AB7}" dt="2023-09-26T06:15:55.198" v="9" actId="207"/>
        <pc:sldMkLst>
          <pc:docMk/>
          <pc:sldMk cId="605389948" sldId="259"/>
        </pc:sldMkLst>
        <pc:spChg chg="mod">
          <ac:chgData name="Pedro Calleeuw" userId="6dc829ca-d81c-423f-9477-9e81d2e50592" providerId="ADAL" clId="{9F5A4C45-8917-40FC-ACA1-585B53A76AB7}" dt="2023-09-26T06:15:55.198" v="9" actId="207"/>
          <ac:spMkLst>
            <pc:docMk/>
            <pc:sldMk cId="605389948" sldId="259"/>
            <ac:spMk id="36" creationId="{4469843F-E20E-D478-51C6-39DE0239F2E1}"/>
          </ac:spMkLst>
        </pc:spChg>
        <pc:spChg chg="mod">
          <ac:chgData name="Pedro Calleeuw" userId="6dc829ca-d81c-423f-9477-9e81d2e50592" providerId="ADAL" clId="{9F5A4C45-8917-40FC-ACA1-585B53A76AB7}" dt="2023-09-26T06:15:27.444" v="6" actId="207"/>
          <ac:spMkLst>
            <pc:docMk/>
            <pc:sldMk cId="605389948" sldId="259"/>
            <ac:spMk id="44" creationId="{009258B9-4186-3293-B7AB-AA427CC4DA30}"/>
          </ac:spMkLst>
        </pc:spChg>
      </pc:sldChg>
    </pc:docChg>
  </pc:docChgLst>
  <pc:docChgLst>
    <pc:chgData name="Ronny Mees" userId="4689c865-a4c6-4929-b963-b35e7a3f27b0" providerId="ADAL" clId="{C4FED9F4-1C3F-4FB5-98AB-9D7C96A49125}"/>
    <pc:docChg chg="custSel modSld modMainMaster">
      <pc:chgData name="Ronny Mees" userId="4689c865-a4c6-4929-b963-b35e7a3f27b0" providerId="ADAL" clId="{C4FED9F4-1C3F-4FB5-98AB-9D7C96A49125}" dt="2024-08-20T09:09:45.669" v="363" actId="20577"/>
      <pc:docMkLst>
        <pc:docMk/>
      </pc:docMkLst>
      <pc:sldChg chg="delSp modSp mod">
        <pc:chgData name="Ronny Mees" userId="4689c865-a4c6-4929-b963-b35e7a3f27b0" providerId="ADAL" clId="{C4FED9F4-1C3F-4FB5-98AB-9D7C96A49125}" dt="2024-08-20T09:09:45.669" v="363" actId="20577"/>
        <pc:sldMkLst>
          <pc:docMk/>
          <pc:sldMk cId="605389948" sldId="259"/>
        </pc:sldMkLst>
        <pc:spChg chg="mod">
          <ac:chgData name="Ronny Mees" userId="4689c865-a4c6-4929-b963-b35e7a3f27b0" providerId="ADAL" clId="{C4FED9F4-1C3F-4FB5-98AB-9D7C96A49125}" dt="2024-08-20T09:04:35.174" v="147" actId="20577"/>
          <ac:spMkLst>
            <pc:docMk/>
            <pc:sldMk cId="605389948" sldId="259"/>
            <ac:spMk id="2" creationId="{E5D1BB34-8DFD-1A6C-46EE-D709F1A2E3EE}"/>
          </ac:spMkLst>
        </pc:spChg>
        <pc:spChg chg="mod">
          <ac:chgData name="Ronny Mees" userId="4689c865-a4c6-4929-b963-b35e7a3f27b0" providerId="ADAL" clId="{C4FED9F4-1C3F-4FB5-98AB-9D7C96A49125}" dt="2024-08-20T09:03:56.421" v="141" actId="1076"/>
          <ac:spMkLst>
            <pc:docMk/>
            <pc:sldMk cId="605389948" sldId="259"/>
            <ac:spMk id="3" creationId="{C9484A38-808E-49C3-AC6A-5F38EC734FFE}"/>
          </ac:spMkLst>
        </pc:spChg>
        <pc:spChg chg="mod">
          <ac:chgData name="Ronny Mees" userId="4689c865-a4c6-4929-b963-b35e7a3f27b0" providerId="ADAL" clId="{C4FED9F4-1C3F-4FB5-98AB-9D7C96A49125}" dt="2024-08-20T09:04:12.641" v="142" actId="1076"/>
          <ac:spMkLst>
            <pc:docMk/>
            <pc:sldMk cId="605389948" sldId="259"/>
            <ac:spMk id="36" creationId="{4469843F-E20E-D478-51C6-39DE0239F2E1}"/>
          </ac:spMkLst>
        </pc:spChg>
        <pc:spChg chg="mod">
          <ac:chgData name="Ronny Mees" userId="4689c865-a4c6-4929-b963-b35e7a3f27b0" providerId="ADAL" clId="{C4FED9F4-1C3F-4FB5-98AB-9D7C96A49125}" dt="2024-08-20T09:04:12.641" v="142" actId="1076"/>
          <ac:spMkLst>
            <pc:docMk/>
            <pc:sldMk cId="605389948" sldId="259"/>
            <ac:spMk id="37" creationId="{E21252E1-C332-3BA0-492F-E63DFDB935D9}"/>
          </ac:spMkLst>
        </pc:spChg>
        <pc:spChg chg="del mod">
          <ac:chgData name="Ronny Mees" userId="4689c865-a4c6-4929-b963-b35e7a3f27b0" providerId="ADAL" clId="{C4FED9F4-1C3F-4FB5-98AB-9D7C96A49125}" dt="2024-08-20T09:05:22.942" v="148" actId="478"/>
          <ac:spMkLst>
            <pc:docMk/>
            <pc:sldMk cId="605389948" sldId="259"/>
            <ac:spMk id="44" creationId="{009258B9-4186-3293-B7AB-AA427CC4DA30}"/>
          </ac:spMkLst>
        </pc:spChg>
        <pc:spChg chg="mod">
          <ac:chgData name="Ronny Mees" userId="4689c865-a4c6-4929-b963-b35e7a3f27b0" providerId="ADAL" clId="{C4FED9F4-1C3F-4FB5-98AB-9D7C96A49125}" dt="2024-08-20T09:09:45.669" v="363" actId="20577"/>
          <ac:spMkLst>
            <pc:docMk/>
            <pc:sldMk cId="605389948" sldId="259"/>
            <ac:spMk id="52" creationId="{1F12B631-D0A2-630F-5F02-5812D81F9D34}"/>
          </ac:spMkLst>
        </pc:spChg>
      </pc:sldChg>
      <pc:sldMasterChg chg="addSp delSp modSp mod modSldLayout">
        <pc:chgData name="Ronny Mees" userId="4689c865-a4c6-4929-b963-b35e7a3f27b0" providerId="ADAL" clId="{C4FED9F4-1C3F-4FB5-98AB-9D7C96A49125}" dt="2024-08-20T09:08:13.752" v="157" actId="1076"/>
        <pc:sldMasterMkLst>
          <pc:docMk/>
          <pc:sldMasterMk cId="2041288945" sldId="2147483672"/>
        </pc:sldMasterMkLst>
        <pc:picChg chg="add mod">
          <ac:chgData name="Ronny Mees" userId="4689c865-a4c6-4929-b963-b35e7a3f27b0" providerId="ADAL" clId="{C4FED9F4-1C3F-4FB5-98AB-9D7C96A49125}" dt="2024-08-20T09:08:13.752" v="157" actId="1076"/>
          <ac:picMkLst>
            <pc:docMk/>
            <pc:sldMasterMk cId="2041288945" sldId="2147483672"/>
            <ac:picMk id="3" creationId="{B0C396EF-9B40-D5D5-15E9-39C920EFBB2A}"/>
          </ac:picMkLst>
        </pc:picChg>
        <pc:picChg chg="del mod">
          <ac:chgData name="Ronny Mees" userId="4689c865-a4c6-4929-b963-b35e7a3f27b0" providerId="ADAL" clId="{C4FED9F4-1C3F-4FB5-98AB-9D7C96A49125}" dt="2024-08-20T09:08:10.617" v="156" actId="478"/>
          <ac:picMkLst>
            <pc:docMk/>
            <pc:sldMasterMk cId="2041288945" sldId="2147483672"/>
            <ac:picMk id="10" creationId="{D57C3E6A-0796-4D8E-D805-DA3CBB91BC3A}"/>
          </ac:picMkLst>
        </pc:picChg>
        <pc:sldLayoutChg chg="modSp mod">
          <pc:chgData name="Ronny Mees" userId="4689c865-a4c6-4929-b963-b35e7a3f27b0" providerId="ADAL" clId="{C4FED9F4-1C3F-4FB5-98AB-9D7C96A49125}" dt="2024-08-20T09:06:25.231" v="149" actId="1076"/>
          <pc:sldLayoutMkLst>
            <pc:docMk/>
            <pc:sldMasterMk cId="2041288945" sldId="2147483672"/>
            <pc:sldLayoutMk cId="1580104949" sldId="2147483679"/>
          </pc:sldLayoutMkLst>
          <pc:spChg chg="mod">
            <ac:chgData name="Ronny Mees" userId="4689c865-a4c6-4929-b963-b35e7a3f27b0" providerId="ADAL" clId="{C4FED9F4-1C3F-4FB5-98AB-9D7C96A49125}" dt="2024-08-20T09:06:25.231" v="149" actId="1076"/>
            <ac:spMkLst>
              <pc:docMk/>
              <pc:sldMasterMk cId="2041288945" sldId="2147483672"/>
              <pc:sldLayoutMk cId="1580104949" sldId="2147483679"/>
              <ac:spMk id="5" creationId="{E2A5734E-4DB8-EE8B-F68F-1169DDD5B44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19/11/2024</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‹nr.›</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7404258"/>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Afbeelding 2" descr="Afbeelding met tekst, Lettertype, logo, Graphics&#10;&#10;Automatisch gegenereerde beschrijving">
            <a:extLst>
              <a:ext uri="{FF2B5EF4-FFF2-40B4-BE49-F238E27FC236}">
                <a16:creationId xmlns:a16="http://schemas.microsoft.com/office/drawing/2014/main" id="{B0C396EF-9B40-D5D5-15E9-39C920EFBB2A}"/>
              </a:ext>
            </a:extLst>
          </p:cNvPr>
          <p:cNvPicPr>
            <a:picLocks noChangeAspect="1"/>
          </p:cNvPicPr>
          <p:nvPr userDrawn="1"/>
        </p:nvPicPr>
        <p:blipFill>
          <a:blip r:embed="rId3"/>
          <a:stretch>
            <a:fillRect/>
          </a:stretch>
        </p:blipFill>
        <p:spPr>
          <a:xfrm>
            <a:off x="22031185" y="1598883"/>
            <a:ext cx="7175663" cy="2159899"/>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1828800" y="6930189"/>
            <a:ext cx="13350240" cy="15257987"/>
          </a:xfrm>
        </p:spPr>
        <p:txBody>
          <a:bodyPr>
            <a:normAutofit/>
          </a:bodyPr>
          <a:lstStyle/>
          <a:p>
            <a:pPr>
              <a:lnSpc>
                <a:spcPct val="100000"/>
              </a:lnSpc>
            </a:pPr>
            <a:r>
              <a:rPr lang="nl-BE" dirty="0" err="1"/>
              <a:t>GreenhousLight</a:t>
            </a:r>
            <a:r>
              <a:rPr lang="nl-BE" dirty="0"/>
              <a:t>-Heat</a:t>
            </a:r>
            <a:br>
              <a:rPr lang="nl-BE" dirty="0">
                <a:solidFill>
                  <a:srgbClr val="E00020"/>
                </a:solidFill>
              </a:rPr>
            </a:br>
            <a:br>
              <a:rPr lang="nl-BE" sz="6000" dirty="0">
                <a:solidFill>
                  <a:schemeClr val="accent6">
                    <a:lumMod val="60000"/>
                    <a:lumOff val="40000"/>
                  </a:schemeClr>
                </a:solidFill>
              </a:rPr>
            </a:br>
            <a:r>
              <a:rPr lang="nl-BE" sz="6000" dirty="0">
                <a:solidFill>
                  <a:srgbClr val="E00020"/>
                </a:solidFill>
              </a:rPr>
              <a:t>Slimme verlichting en verwarming.</a:t>
            </a:r>
            <a:br>
              <a:rPr lang="nl-BE" sz="6000" dirty="0">
                <a:solidFill>
                  <a:schemeClr val="accent6">
                    <a:lumMod val="60000"/>
                    <a:lumOff val="40000"/>
                  </a:schemeClr>
                </a:solidFill>
              </a:rPr>
            </a:br>
            <a:br>
              <a:rPr lang="nl-BE" sz="6000" dirty="0">
                <a:solidFill>
                  <a:schemeClr val="accent6">
                    <a:lumMod val="60000"/>
                    <a:lumOff val="40000"/>
                  </a:schemeClr>
                </a:solidFill>
              </a:rPr>
            </a:br>
            <a:r>
              <a:rPr lang="en-US" sz="3000" dirty="0">
                <a:solidFill>
                  <a:schemeClr val="accent6">
                    <a:lumMod val="60000"/>
                    <a:lumOff val="40000"/>
                  </a:schemeClr>
                </a:solidFill>
              </a:rPr>
              <a:t>This project automates the control of light and heat within a greenhouse to optimize plant growth year-round. Through a network of sensors and actuators, the system continuously monitors and adjusts environmental conditions to create the ideal environment for plants.</a:t>
            </a:r>
            <a:endParaRPr lang="nl-BE" dirty="0">
              <a:solidFill>
                <a:schemeClr val="accent6">
                  <a:lumMod val="60000"/>
                  <a:lumOff val="40000"/>
                </a:schemeClr>
              </a:solidFill>
            </a:endParaRPr>
          </a:p>
        </p:txBody>
      </p:sp>
      <p:sp>
        <p:nvSpPr>
          <p:cNvPr id="36" name="Vrije vorm: vorm 35">
            <a:extLst>
              <a:ext uri="{FF2B5EF4-FFF2-40B4-BE49-F238E27FC236}">
                <a16:creationId xmlns:a16="http://schemas.microsoft.com/office/drawing/2014/main" id="{4469843F-E20E-D478-51C6-39DE0239F2E1}"/>
              </a:ext>
            </a:extLst>
          </p:cNvPr>
          <p:cNvSpPr/>
          <p:nvPr/>
        </p:nvSpPr>
        <p:spPr>
          <a:xfrm>
            <a:off x="0" y="26600288"/>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2" y="27179373"/>
            <a:ext cx="7281673" cy="1938992"/>
          </a:xfrm>
          <a:prstGeom prst="rect">
            <a:avLst/>
          </a:prstGeom>
          <a:noFill/>
        </p:spPr>
        <p:txBody>
          <a:bodyPr wrap="none" rtlCol="0">
            <a:spAutoFit/>
          </a:bodyPr>
          <a:lstStyle/>
          <a:p>
            <a:r>
              <a:rPr lang="nl-BE" sz="6000" dirty="0">
                <a:solidFill>
                  <a:srgbClr val="E00020"/>
                </a:solidFill>
              </a:rPr>
              <a:t>Professionele bachelor</a:t>
            </a:r>
          </a:p>
          <a:p>
            <a:r>
              <a:rPr lang="nl-BE" sz="6000" dirty="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6392626" y="38978795"/>
            <a:ext cx="7289111" cy="1938992"/>
          </a:xfrm>
          <a:prstGeom prst="rect">
            <a:avLst/>
          </a:prstGeom>
          <a:noFill/>
        </p:spPr>
        <p:txBody>
          <a:bodyPr wrap="none" rtlCol="0">
            <a:spAutoFit/>
          </a:bodyPr>
          <a:lstStyle/>
          <a:p>
            <a:r>
              <a:rPr lang="nl-BE" sz="3000" b="1" dirty="0">
                <a:solidFill>
                  <a:srgbClr val="E00020"/>
                </a:solidFill>
              </a:rPr>
              <a:t>Team </a:t>
            </a:r>
          </a:p>
          <a:p>
            <a:pPr marL="457200" indent="-457200">
              <a:buFont typeface="Arial" panose="020B0604020202020204" pitchFamily="34" charset="0"/>
              <a:buChar char="•"/>
            </a:pPr>
            <a:r>
              <a:rPr lang="nl-BE" sz="3000" dirty="0"/>
              <a:t>Thibaut </a:t>
            </a:r>
            <a:r>
              <a:rPr lang="nl-BE" sz="3000" dirty="0" err="1"/>
              <a:t>Schroyens</a:t>
            </a:r>
            <a:r>
              <a:rPr lang="nl-BE" sz="3000" dirty="0"/>
              <a:t>, 3</a:t>
            </a:r>
            <a:r>
              <a:rPr lang="nl-BE" sz="3000" baseline="30000" dirty="0"/>
              <a:t>e</a:t>
            </a:r>
            <a:r>
              <a:rPr lang="nl-BE" sz="3000" dirty="0"/>
              <a:t> jaar Elektronica-ICT</a:t>
            </a:r>
          </a:p>
          <a:p>
            <a:pPr marL="457200" indent="-457200">
              <a:buFont typeface="Arial" panose="020B0604020202020204" pitchFamily="34" charset="0"/>
              <a:buChar char="•"/>
            </a:pPr>
            <a:r>
              <a:rPr lang="nl-BE" sz="3000" dirty="0"/>
              <a:t>Sam De </a:t>
            </a:r>
            <a:r>
              <a:rPr lang="nl-BE" sz="3000" dirty="0" err="1"/>
              <a:t>Wispeleare</a:t>
            </a:r>
            <a:r>
              <a:rPr lang="nl-BE" sz="3000" dirty="0"/>
              <a:t>, 2</a:t>
            </a:r>
            <a:r>
              <a:rPr lang="nl-BE" sz="3000" baseline="30000" dirty="0"/>
              <a:t>e</a:t>
            </a:r>
            <a:r>
              <a:rPr lang="nl-BE" sz="3000" dirty="0"/>
              <a:t> jaar Elektronica-ICT</a:t>
            </a:r>
          </a:p>
          <a:p>
            <a:pPr marL="457200" indent="-457200">
              <a:buFont typeface="Arial" panose="020B0604020202020204" pitchFamily="34" charset="0"/>
              <a:buChar char="•"/>
            </a:pPr>
            <a:r>
              <a:rPr lang="nl-BE" sz="3000" dirty="0"/>
              <a:t>Joren Vandewalle, 2</a:t>
            </a:r>
            <a:r>
              <a:rPr lang="nl-BE" sz="3000" baseline="30000" dirty="0"/>
              <a:t>e</a:t>
            </a:r>
            <a:r>
              <a:rPr lang="nl-BE" sz="3000" dirty="0"/>
              <a:t> jaar Elektronica-ICT</a:t>
            </a:r>
          </a:p>
        </p:txBody>
      </p:sp>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7635597"/>
          </a:xfrm>
          <a:prstGeom prst="rect">
            <a:avLst/>
          </a:prstGeom>
          <a:noFill/>
        </p:spPr>
        <p:txBody>
          <a:bodyPr wrap="square" rtlCol="0">
            <a:spAutoFit/>
          </a:bodyPr>
          <a:lstStyle/>
          <a:p>
            <a:r>
              <a:rPr lang="nl-BE" sz="6000" dirty="0">
                <a:solidFill>
                  <a:srgbClr val="E00020"/>
                </a:solidFill>
              </a:rPr>
              <a:t>Instructies:</a:t>
            </a:r>
          </a:p>
          <a:p>
            <a:pPr marL="1143000" indent="-1143000">
              <a:buAutoNum type="arabicPeriod"/>
            </a:pPr>
            <a:r>
              <a:rPr lang="nl-BE" sz="6000" dirty="0">
                <a:solidFill>
                  <a:schemeClr val="bg2">
                    <a:lumMod val="50000"/>
                  </a:schemeClr>
                </a:solidFill>
              </a:rPr>
              <a:t>Pas de project titel aan en voeg een subtitel toe</a:t>
            </a:r>
          </a:p>
          <a:p>
            <a:pPr marL="1143000" indent="-1143000">
              <a:buAutoNum type="arabicPeriod"/>
            </a:pPr>
            <a:r>
              <a:rPr lang="nl-BE" sz="6000" dirty="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dirty="0">
                <a:solidFill>
                  <a:schemeClr val="bg2">
                    <a:lumMod val="50000"/>
                  </a:schemeClr>
                </a:solidFill>
              </a:rPr>
              <a:t>Betreft het een project in opdracht van een bedrijf, plaats dan hun logo in de linker boven hoek.</a:t>
            </a:r>
          </a:p>
          <a:p>
            <a:pPr marL="1143000" indent="-1143000">
              <a:buAutoNum type="arabicPeriod"/>
            </a:pPr>
            <a:r>
              <a:rPr lang="nl-BE" sz="6000" dirty="0">
                <a:solidFill>
                  <a:schemeClr val="bg2">
                    <a:lumMod val="50000"/>
                  </a:schemeClr>
                </a:solidFill>
              </a:rPr>
              <a:t>Vervang de 3 foto’s door mooie foto’s van jullie product/prototype.</a:t>
            </a:r>
          </a:p>
          <a:p>
            <a:pPr marL="1143000" indent="-1143000">
              <a:buAutoNum type="arabicPeriod"/>
            </a:pPr>
            <a:r>
              <a:rPr lang="nl-BE" sz="6000" dirty="0">
                <a:solidFill>
                  <a:schemeClr val="bg2">
                    <a:lumMod val="50000"/>
                  </a:schemeClr>
                </a:solidFill>
              </a:rPr>
              <a:t>Noteer jullie namen bij het team</a:t>
            </a:r>
          </a:p>
          <a:p>
            <a:pPr marL="1143000" indent="-1143000">
              <a:buAutoNum type="arabicPeriod"/>
            </a:pPr>
            <a:r>
              <a:rPr lang="nl-BE" sz="6000" dirty="0">
                <a:solidFill>
                  <a:schemeClr val="bg2">
                    <a:lumMod val="50000"/>
                  </a:schemeClr>
                </a:solidFill>
              </a:rPr>
              <a:t>Indien een leerlijn niet werd gebruikt in jullie project, vervang het vinkje dan door een leeg vierkantje. Indien een leerlijn wel werd gebruikt vermeld er onder uit welke vakken je leerstof hebt toegepast.</a:t>
            </a:r>
          </a:p>
          <a:p>
            <a:pPr marL="1143000" indent="-1143000">
              <a:buAutoNum type="arabicPeriod"/>
            </a:pPr>
            <a:r>
              <a:rPr lang="nl-BE" sz="6000" dirty="0">
                <a:solidFill>
                  <a:schemeClr val="bg2">
                    <a:lumMod val="50000"/>
                  </a:schemeClr>
                </a:solidFill>
              </a:rPr>
              <a:t>Vervang de QR code door eentje die verwijst naar jullie GitHub </a:t>
            </a:r>
            <a:r>
              <a:rPr lang="nl-BE" sz="6000" dirty="0" err="1">
                <a:solidFill>
                  <a:schemeClr val="bg2">
                    <a:lumMod val="50000"/>
                  </a:schemeClr>
                </a:solidFill>
              </a:rPr>
              <a:t>repository</a:t>
            </a:r>
            <a:r>
              <a:rPr lang="nl-BE" sz="6000" dirty="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2937394" y="30450961"/>
            <a:ext cx="8664551" cy="5078313"/>
          </a:xfrm>
          <a:prstGeom prst="rect">
            <a:avLst/>
          </a:prstGeom>
          <a:noFill/>
        </p:spPr>
        <p:txBody>
          <a:bodyPr wrap="none" rtlCol="0">
            <a:spAutoFit/>
          </a:bodyPr>
          <a:lstStyle/>
          <a:p>
            <a:pPr marL="571500" indent="-571500">
              <a:buFont typeface="Wingdings" panose="05000000000000000000" pitchFamily="2" charset="2"/>
              <a:buChar char=""/>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571500" indent="-571500">
              <a:buFont typeface="Wingdings" panose="05000000000000000000" pitchFamily="2" charset="2"/>
              <a:buChar char=""/>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571500" indent="-571500">
              <a:buFont typeface="Wingdings" panose="05000000000000000000" pitchFamily="2" charset="2"/>
              <a:buChar char=""/>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571500" indent="-571500">
              <a:buFont typeface="Wingdings" panose="05000000000000000000" pitchFamily="2" charset="2"/>
              <a:buChar char=""/>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Artificial Intelligence</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571500" indent="-571500">
              <a:buFont typeface="Wingdings" panose="05000000000000000000" pitchFamily="2" charset="2"/>
              <a:buChar char=""/>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p:txBody>
      </p:sp>
      <p:pic>
        <p:nvPicPr>
          <p:cNvPr id="5" name="Afbeelding 4" descr="Afbeelding met kas, plant, bloem, gebouw&#10;&#10;Automatisch gegenereerde beschrijving">
            <a:extLst>
              <a:ext uri="{FF2B5EF4-FFF2-40B4-BE49-F238E27FC236}">
                <a16:creationId xmlns:a16="http://schemas.microsoft.com/office/drawing/2014/main" id="{8B3F30B5-6567-4B54-9345-AB1664602CB9}"/>
              </a:ext>
            </a:extLst>
          </p:cNvPr>
          <p:cNvPicPr>
            <a:picLocks noChangeAspect="1"/>
          </p:cNvPicPr>
          <p:nvPr/>
        </p:nvPicPr>
        <p:blipFill>
          <a:blip r:embed="rId2"/>
          <a:stretch>
            <a:fillRect/>
          </a:stretch>
        </p:blipFill>
        <p:spPr>
          <a:xfrm>
            <a:off x="15408275" y="11528770"/>
            <a:ext cx="14143922" cy="14143922"/>
          </a:xfrm>
          <a:prstGeom prst="rect">
            <a:avLst/>
          </a:prstGeom>
        </p:spPr>
      </p:pic>
      <p:pic>
        <p:nvPicPr>
          <p:cNvPr id="7" name="Afbeelding 6" descr="Afbeelding met schermopname, Graphics, ontwerp, patroon&#10;&#10;Automatisch gegenereerde beschrijving">
            <a:extLst>
              <a:ext uri="{FF2B5EF4-FFF2-40B4-BE49-F238E27FC236}">
                <a16:creationId xmlns:a16="http://schemas.microsoft.com/office/drawing/2014/main" id="{218C9D54-A4C0-4401-B9F4-10CF65378C69}"/>
              </a:ext>
            </a:extLst>
          </p:cNvPr>
          <p:cNvPicPr>
            <a:picLocks noChangeAspect="1"/>
          </p:cNvPicPr>
          <p:nvPr/>
        </p:nvPicPr>
        <p:blipFill>
          <a:blip r:embed="rId3"/>
          <a:stretch>
            <a:fillRect/>
          </a:stretch>
        </p:blipFill>
        <p:spPr>
          <a:xfrm>
            <a:off x="25205962" y="38091553"/>
            <a:ext cx="4286250" cy="4286250"/>
          </a:xfrm>
          <a:prstGeom prst="rect">
            <a:avLst/>
          </a:prstGeom>
        </p:spPr>
      </p:pic>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1FA04DA-A2C1-4A00-9FA4-1F6991DECE56}">
  <ds:schemaRefs>
    <ds:schemaRef ds:uri="http://schemas.microsoft.com/sharepoint/v3/contenttype/forms"/>
  </ds:schemaRefs>
</ds:datastoreItem>
</file>

<file path=customXml/itemProps2.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58</TotalTime>
  <Words>210</Words>
  <Application>Microsoft Office PowerPoint</Application>
  <PresentationFormat>Aangepast</PresentationFormat>
  <Paragraphs>25</Paragraphs>
  <Slides>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Arial</vt:lpstr>
      <vt:lpstr>Calibri</vt:lpstr>
      <vt:lpstr>Segoe UI</vt:lpstr>
      <vt:lpstr>Segoe UI Black</vt:lpstr>
      <vt:lpstr>Wingdings</vt:lpstr>
      <vt:lpstr>Kantoorthema</vt:lpstr>
      <vt:lpstr>GreenhousLight-Heat  Slimme verlichting en verwarming.  This project automates the control of light and heat within a greenhouse to optimize plant growth year-round. Through a network of sensors and actuators, the system continuously monitors and adjusts environmental conditions to create the ideal environment for plants.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Joren Vandewalle</cp:lastModifiedBy>
  <cp:revision>2</cp:revision>
  <dcterms:created xsi:type="dcterms:W3CDTF">2023-09-18T11:28:10Z</dcterms:created>
  <dcterms:modified xsi:type="dcterms:W3CDTF">2024-11-19T15:04:54Z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