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A0989C-D548-AA47-9D08-57BFD677D8E4}" v="2" dt="2024-11-07T10:24:19.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2"/>
    <p:restoredTop sz="94681"/>
  </p:normalViewPr>
  <p:slideViewPr>
    <p:cSldViewPr snapToGrid="0">
      <p:cViewPr>
        <p:scale>
          <a:sx n="45" d="100"/>
          <a:sy n="45" d="100"/>
        </p:scale>
        <p:origin x="1840" y="-2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ny Mees" userId="S::u0082148@vives.be::4689c865-a4c6-4929-b963-b35e7a3f27b0" providerId="AD" clId="Web-{7DDE3AB7-290F-4C9B-B01D-F1A237B2FA97}"/>
    <pc:docChg chg="modSld">
      <pc:chgData name="Ronny Mees" userId="S::u0082148@vives.be::4689c865-a4c6-4929-b963-b35e7a3f27b0" providerId="AD" clId="Web-{7DDE3AB7-290F-4C9B-B01D-F1A237B2FA97}" dt="2023-09-18T13:22:25.948" v="0" actId="14100"/>
      <pc:docMkLst>
        <pc:docMk/>
      </pc:docMkLst>
      <pc:sldChg chg="modSp">
        <pc:chgData name="Ronny Mees" userId="S::u0082148@vives.be::4689c865-a4c6-4929-b963-b35e7a3f27b0" providerId="AD" clId="Web-{7DDE3AB7-290F-4C9B-B01D-F1A237B2FA97}" dt="2023-09-18T13:22:25.948" v="0" actId="14100"/>
        <pc:sldMkLst>
          <pc:docMk/>
          <pc:sldMk cId="605389948" sldId="259"/>
        </pc:sldMkLst>
        <pc:spChg chg="mod">
          <ac:chgData name="Ronny Mees" userId="S::u0082148@vives.be::4689c865-a4c6-4929-b963-b35e7a3f27b0" providerId="AD" clId="Web-{7DDE3AB7-290F-4C9B-B01D-F1A237B2FA97}" dt="2023-09-18T13:22:25.948" v="0" actId="14100"/>
          <ac:spMkLst>
            <pc:docMk/>
            <pc:sldMk cId="605389948" sldId="259"/>
            <ac:spMk id="44" creationId="{009258B9-4186-3293-B7AB-AA427CC4DA30}"/>
          </ac:spMkLst>
        </pc:spChg>
      </pc:sldChg>
    </pc:docChg>
  </pc:docChgLst>
  <pc:docChgLst>
    <pc:chgData name="Pedro Calleeuw" userId="S::u0082069@vives.be::6dc829ca-d81c-423f-9477-9e81d2e50592" providerId="AD" clId="Web-{62FDB2C8-10B5-4205-8F86-FE7A446D539E}"/>
    <pc:docChg chg="modSld">
      <pc:chgData name="Pedro Calleeuw" userId="S::u0082069@vives.be::6dc829ca-d81c-423f-9477-9e81d2e50592" providerId="AD" clId="Web-{62FDB2C8-10B5-4205-8F86-FE7A446D539E}" dt="2023-09-26T06:16:12.191" v="0"/>
      <pc:docMkLst>
        <pc:docMk/>
      </pc:docMkLst>
      <pc:sldChg chg="modSp">
        <pc:chgData name="Pedro Calleeuw" userId="S::u0082069@vives.be::6dc829ca-d81c-423f-9477-9e81d2e50592" providerId="AD" clId="Web-{62FDB2C8-10B5-4205-8F86-FE7A446D539E}" dt="2023-09-26T06:16:12.191" v="0"/>
        <pc:sldMkLst>
          <pc:docMk/>
          <pc:sldMk cId="605389948" sldId="259"/>
        </pc:sldMkLst>
        <pc:spChg chg="mod">
          <ac:chgData name="Pedro Calleeuw" userId="S::u0082069@vives.be::6dc829ca-d81c-423f-9477-9e81d2e50592" providerId="AD" clId="Web-{62FDB2C8-10B5-4205-8F86-FE7A446D539E}" dt="2023-09-26T06:16:12.191" v="0"/>
          <ac:spMkLst>
            <pc:docMk/>
            <pc:sldMk cId="605389948" sldId="259"/>
            <ac:spMk id="32" creationId="{393167BD-734E-F686-52B8-C19524E9CA4E}"/>
          </ac:spMkLst>
        </pc:spChg>
      </pc:sldChg>
    </pc:docChg>
  </pc:docChgLst>
  <pc:docChgLst>
    <pc:chgData name="Mathieu Leroy" userId="08ea5e48-81be-492f-a7c6-c75dd17a45b1" providerId="ADAL" clId="{152AAC23-DBA4-4958-9A26-CD153ABA8D57}"/>
    <pc:docChg chg="undo redo custSel modSld">
      <pc:chgData name="Mathieu Leroy" userId="08ea5e48-81be-492f-a7c6-c75dd17a45b1" providerId="ADAL" clId="{152AAC23-DBA4-4958-9A26-CD153ABA8D57}" dt="2023-09-18T13:11:54.126" v="40" actId="207"/>
      <pc:docMkLst>
        <pc:docMk/>
      </pc:docMkLst>
      <pc:sldChg chg="modSp mod">
        <pc:chgData name="Mathieu Leroy" userId="08ea5e48-81be-492f-a7c6-c75dd17a45b1" providerId="ADAL" clId="{152AAC23-DBA4-4958-9A26-CD153ABA8D57}" dt="2023-09-18T13:11:54.126" v="40" actId="207"/>
        <pc:sldMkLst>
          <pc:docMk/>
          <pc:sldMk cId="605389948" sldId="259"/>
        </pc:sldMkLst>
        <pc:spChg chg="mod">
          <ac:chgData name="Mathieu Leroy" userId="08ea5e48-81be-492f-a7c6-c75dd17a45b1" providerId="ADAL" clId="{152AAC23-DBA4-4958-9A26-CD153ABA8D57}" dt="2023-09-18T13:04:07.311" v="1" actId="14100"/>
          <ac:spMkLst>
            <pc:docMk/>
            <pc:sldMk cId="605389948" sldId="259"/>
            <ac:spMk id="3" creationId="{C9484A38-808E-49C3-AC6A-5F38EC734FFE}"/>
          </ac:spMkLst>
        </pc:spChg>
        <pc:spChg chg="mod">
          <ac:chgData name="Mathieu Leroy" userId="08ea5e48-81be-492f-a7c6-c75dd17a45b1" providerId="ADAL" clId="{152AAC23-DBA4-4958-9A26-CD153ABA8D57}" dt="2023-09-18T13:11:54.126" v="40" actId="207"/>
          <ac:spMkLst>
            <pc:docMk/>
            <pc:sldMk cId="605389948" sldId="259"/>
            <ac:spMk id="32" creationId="{393167BD-734E-F686-52B8-C19524E9CA4E}"/>
          </ac:spMkLst>
        </pc:spChg>
        <pc:spChg chg="mod">
          <ac:chgData name="Mathieu Leroy" userId="08ea5e48-81be-492f-a7c6-c75dd17a45b1" providerId="ADAL" clId="{152AAC23-DBA4-4958-9A26-CD153ABA8D57}" dt="2023-09-18T13:04:43.108" v="27"/>
          <ac:spMkLst>
            <pc:docMk/>
            <pc:sldMk cId="605389948" sldId="259"/>
            <ac:spMk id="38" creationId="{BF453FA0-7C61-6C1A-4866-179843F539E5}"/>
          </ac:spMkLst>
        </pc:spChg>
        <pc:spChg chg="mod">
          <ac:chgData name="Mathieu Leroy" userId="08ea5e48-81be-492f-a7c6-c75dd17a45b1" providerId="ADAL" clId="{152AAC23-DBA4-4958-9A26-CD153ABA8D57}" dt="2023-09-18T13:05:25.286" v="31" actId="2085"/>
          <ac:spMkLst>
            <pc:docMk/>
            <pc:sldMk cId="605389948" sldId="259"/>
            <ac:spMk id="44" creationId="{009258B9-4186-3293-B7AB-AA427CC4DA30}"/>
          </ac:spMkLst>
        </pc:spChg>
        <pc:picChg chg="mod">
          <ac:chgData name="Mathieu Leroy" userId="08ea5e48-81be-492f-a7c6-c75dd17a45b1" providerId="ADAL" clId="{152AAC23-DBA4-4958-9A26-CD153ABA8D57}" dt="2023-09-18T13:05:07.872" v="30" actId="14100"/>
          <ac:picMkLst>
            <pc:docMk/>
            <pc:sldMk cId="605389948" sldId="259"/>
            <ac:picMk id="42" creationId="{46565EF2-5F1F-216A-A7BE-591F9ED27A6C}"/>
          </ac:picMkLst>
        </pc:picChg>
      </pc:sldChg>
    </pc:docChg>
  </pc:docChgLst>
  <pc:docChgLst>
    <pc:chgData name="Luca De Clerck" userId="07f8217f-eef7-4636-9398-e488efa9f7b4" providerId="ADAL" clId="{5BA0989C-D548-AA47-9D08-57BFD677D8E4}"/>
    <pc:docChg chg="undo custSel modSld">
      <pc:chgData name="Luca De Clerck" userId="07f8217f-eef7-4636-9398-e488efa9f7b4" providerId="ADAL" clId="{5BA0989C-D548-AA47-9D08-57BFD677D8E4}" dt="2024-11-07T10:26:07.307" v="844" actId="20577"/>
      <pc:docMkLst>
        <pc:docMk/>
      </pc:docMkLst>
      <pc:sldChg chg="addSp delSp modSp mod">
        <pc:chgData name="Luca De Clerck" userId="07f8217f-eef7-4636-9398-e488efa9f7b4" providerId="ADAL" clId="{5BA0989C-D548-AA47-9D08-57BFD677D8E4}" dt="2024-11-07T10:26:07.307" v="844" actId="20577"/>
        <pc:sldMkLst>
          <pc:docMk/>
          <pc:sldMk cId="605389948" sldId="259"/>
        </pc:sldMkLst>
        <pc:spChg chg="mod">
          <ac:chgData name="Luca De Clerck" userId="07f8217f-eef7-4636-9398-e488efa9f7b4" providerId="ADAL" clId="{5BA0989C-D548-AA47-9D08-57BFD677D8E4}" dt="2024-11-07T10:23:11.518" v="519" actId="20577"/>
          <ac:spMkLst>
            <pc:docMk/>
            <pc:sldMk cId="605389948" sldId="259"/>
            <ac:spMk id="2" creationId="{E5D1BB34-8DFD-1A6C-46EE-D709F1A2E3EE}"/>
          </ac:spMkLst>
        </pc:spChg>
        <pc:spChg chg="mod">
          <ac:chgData name="Luca De Clerck" userId="07f8217f-eef7-4636-9398-e488efa9f7b4" providerId="ADAL" clId="{5BA0989C-D548-AA47-9D08-57BFD677D8E4}" dt="2024-11-07T10:06:42.153" v="480" actId="20577"/>
          <ac:spMkLst>
            <pc:docMk/>
            <pc:sldMk cId="605389948" sldId="259"/>
            <ac:spMk id="3" creationId="{C9484A38-808E-49C3-AC6A-5F38EC734FFE}"/>
          </ac:spMkLst>
        </pc:spChg>
        <pc:spChg chg="mod">
          <ac:chgData name="Luca De Clerck" userId="07f8217f-eef7-4636-9398-e488efa9f7b4" providerId="ADAL" clId="{5BA0989C-D548-AA47-9D08-57BFD677D8E4}" dt="2024-11-07T09:44:39.284" v="35" actId="1076"/>
          <ac:spMkLst>
            <pc:docMk/>
            <pc:sldMk cId="605389948" sldId="259"/>
            <ac:spMk id="32" creationId="{393167BD-734E-F686-52B8-C19524E9CA4E}"/>
          </ac:spMkLst>
        </pc:spChg>
        <pc:spChg chg="mod">
          <ac:chgData name="Luca De Clerck" userId="07f8217f-eef7-4636-9398-e488efa9f7b4" providerId="ADAL" clId="{5BA0989C-D548-AA47-9D08-57BFD677D8E4}" dt="2024-11-07T10:26:07.307" v="844" actId="20577"/>
          <ac:spMkLst>
            <pc:docMk/>
            <pc:sldMk cId="605389948" sldId="259"/>
            <ac:spMk id="38" creationId="{BF453FA0-7C61-6C1A-4866-179843F539E5}"/>
          </ac:spMkLst>
        </pc:spChg>
        <pc:picChg chg="add mod modCrop">
          <ac:chgData name="Luca De Clerck" userId="07f8217f-eef7-4636-9398-e488efa9f7b4" providerId="ADAL" clId="{5BA0989C-D548-AA47-9D08-57BFD677D8E4}" dt="2024-11-07T10:24:19.463" v="629" actId="167"/>
          <ac:picMkLst>
            <pc:docMk/>
            <pc:sldMk cId="605389948" sldId="259"/>
            <ac:picMk id="4" creationId="{C1C035A4-F84F-8A91-4A81-8EE82EF97C09}"/>
          </ac:picMkLst>
        </pc:picChg>
        <pc:picChg chg="add del">
          <ac:chgData name="Luca De Clerck" userId="07f8217f-eef7-4636-9398-e488efa9f7b4" providerId="ADAL" clId="{5BA0989C-D548-AA47-9D08-57BFD677D8E4}" dt="2024-11-07T09:58:43.530" v="55" actId="478"/>
          <ac:picMkLst>
            <pc:docMk/>
            <pc:sldMk cId="605389948" sldId="259"/>
            <ac:picMk id="42" creationId="{46565EF2-5F1F-216A-A7BE-591F9ED27A6C}"/>
          </ac:picMkLst>
        </pc:picChg>
      </pc:sldChg>
    </pc:docChg>
  </pc:docChgLst>
  <pc:docChgLst>
    <pc:chgData name="Pedro Calleeuw" userId="6dc829ca-d81c-423f-9477-9e81d2e50592" providerId="ADAL" clId="{9F5A4C45-8917-40FC-ACA1-585B53A76AB7}"/>
    <pc:docChg chg="modSld">
      <pc:chgData name="Pedro Calleeuw" userId="6dc829ca-d81c-423f-9477-9e81d2e50592" providerId="ADAL" clId="{9F5A4C45-8917-40FC-ACA1-585B53A76AB7}" dt="2023-09-26T06:15:55.198" v="9" actId="207"/>
      <pc:docMkLst>
        <pc:docMk/>
      </pc:docMkLst>
      <pc:sldChg chg="modSp mod">
        <pc:chgData name="Pedro Calleeuw" userId="6dc829ca-d81c-423f-9477-9e81d2e50592" providerId="ADAL" clId="{9F5A4C45-8917-40FC-ACA1-585B53A76AB7}" dt="2023-09-26T06:15:55.198" v="9" actId="207"/>
        <pc:sldMkLst>
          <pc:docMk/>
          <pc:sldMk cId="605389948" sldId="259"/>
        </pc:sldMkLst>
        <pc:spChg chg="mod">
          <ac:chgData name="Pedro Calleeuw" userId="6dc829ca-d81c-423f-9477-9e81d2e50592" providerId="ADAL" clId="{9F5A4C45-8917-40FC-ACA1-585B53A76AB7}" dt="2023-09-26T06:15:55.198" v="9" actId="207"/>
          <ac:spMkLst>
            <pc:docMk/>
            <pc:sldMk cId="605389948" sldId="259"/>
            <ac:spMk id="36" creationId="{4469843F-E20E-D478-51C6-39DE0239F2E1}"/>
          </ac:spMkLst>
        </pc:spChg>
        <pc:spChg chg="mod">
          <ac:chgData name="Pedro Calleeuw" userId="6dc829ca-d81c-423f-9477-9e81d2e50592" providerId="ADAL" clId="{9F5A4C45-8917-40FC-ACA1-585B53A76AB7}" dt="2023-09-26T06:15:27.444" v="6" actId="207"/>
          <ac:spMkLst>
            <pc:docMk/>
            <pc:sldMk cId="605389948" sldId="259"/>
            <ac:spMk id="44" creationId="{009258B9-4186-3293-B7AB-AA427CC4DA30}"/>
          </ac:spMkLst>
        </pc:spChg>
      </pc:sldChg>
    </pc:docChg>
  </pc:docChgLst>
  <pc:docChgLst>
    <pc:chgData name="Ronny Mees" userId="4689c865-a4c6-4929-b963-b35e7a3f27b0" providerId="ADAL" clId="{C4FED9F4-1C3F-4FB5-98AB-9D7C96A49125}"/>
    <pc:docChg chg="custSel modSld modMainMaster">
      <pc:chgData name="Ronny Mees" userId="4689c865-a4c6-4929-b963-b35e7a3f27b0" providerId="ADAL" clId="{C4FED9F4-1C3F-4FB5-98AB-9D7C96A49125}" dt="2024-08-20T09:09:45.669" v="363" actId="20577"/>
      <pc:docMkLst>
        <pc:docMk/>
      </pc:docMkLst>
      <pc:sldChg chg="delSp modSp mod">
        <pc:chgData name="Ronny Mees" userId="4689c865-a4c6-4929-b963-b35e7a3f27b0" providerId="ADAL" clId="{C4FED9F4-1C3F-4FB5-98AB-9D7C96A49125}" dt="2024-08-20T09:09:45.669" v="363" actId="20577"/>
        <pc:sldMkLst>
          <pc:docMk/>
          <pc:sldMk cId="605389948" sldId="259"/>
        </pc:sldMkLst>
        <pc:spChg chg="mod">
          <ac:chgData name="Ronny Mees" userId="4689c865-a4c6-4929-b963-b35e7a3f27b0" providerId="ADAL" clId="{C4FED9F4-1C3F-4FB5-98AB-9D7C96A49125}" dt="2024-08-20T09:04:35.174" v="147" actId="20577"/>
          <ac:spMkLst>
            <pc:docMk/>
            <pc:sldMk cId="605389948" sldId="259"/>
            <ac:spMk id="2" creationId="{E5D1BB34-8DFD-1A6C-46EE-D709F1A2E3EE}"/>
          </ac:spMkLst>
        </pc:spChg>
        <pc:spChg chg="mod">
          <ac:chgData name="Ronny Mees" userId="4689c865-a4c6-4929-b963-b35e7a3f27b0" providerId="ADAL" clId="{C4FED9F4-1C3F-4FB5-98AB-9D7C96A49125}" dt="2024-08-20T09:03:56.421" v="141" actId="1076"/>
          <ac:spMkLst>
            <pc:docMk/>
            <pc:sldMk cId="605389948" sldId="259"/>
            <ac:spMk id="3" creationId="{C9484A38-808E-49C3-AC6A-5F38EC734FFE}"/>
          </ac:spMkLst>
        </pc:spChg>
        <pc:spChg chg="mod">
          <ac:chgData name="Ronny Mees" userId="4689c865-a4c6-4929-b963-b35e7a3f27b0" providerId="ADAL" clId="{C4FED9F4-1C3F-4FB5-98AB-9D7C96A49125}" dt="2024-08-20T09:04:12.641" v="142" actId="1076"/>
          <ac:spMkLst>
            <pc:docMk/>
            <pc:sldMk cId="605389948" sldId="259"/>
            <ac:spMk id="36" creationId="{4469843F-E20E-D478-51C6-39DE0239F2E1}"/>
          </ac:spMkLst>
        </pc:spChg>
        <pc:spChg chg="mod">
          <ac:chgData name="Ronny Mees" userId="4689c865-a4c6-4929-b963-b35e7a3f27b0" providerId="ADAL" clId="{C4FED9F4-1C3F-4FB5-98AB-9D7C96A49125}" dt="2024-08-20T09:04:12.641" v="142" actId="1076"/>
          <ac:spMkLst>
            <pc:docMk/>
            <pc:sldMk cId="605389948" sldId="259"/>
            <ac:spMk id="37" creationId="{E21252E1-C332-3BA0-492F-E63DFDB935D9}"/>
          </ac:spMkLst>
        </pc:spChg>
        <pc:spChg chg="del mod">
          <ac:chgData name="Ronny Mees" userId="4689c865-a4c6-4929-b963-b35e7a3f27b0" providerId="ADAL" clId="{C4FED9F4-1C3F-4FB5-98AB-9D7C96A49125}" dt="2024-08-20T09:05:22.942" v="148" actId="478"/>
          <ac:spMkLst>
            <pc:docMk/>
            <pc:sldMk cId="605389948" sldId="259"/>
            <ac:spMk id="44" creationId="{009258B9-4186-3293-B7AB-AA427CC4DA30}"/>
          </ac:spMkLst>
        </pc:spChg>
        <pc:spChg chg="mod">
          <ac:chgData name="Ronny Mees" userId="4689c865-a4c6-4929-b963-b35e7a3f27b0" providerId="ADAL" clId="{C4FED9F4-1C3F-4FB5-98AB-9D7C96A49125}" dt="2024-08-20T09:09:45.669" v="363" actId="20577"/>
          <ac:spMkLst>
            <pc:docMk/>
            <pc:sldMk cId="605389948" sldId="259"/>
            <ac:spMk id="52" creationId="{1F12B631-D0A2-630F-5F02-5812D81F9D34}"/>
          </ac:spMkLst>
        </pc:spChg>
      </pc:sldChg>
      <pc:sldMasterChg chg="addSp delSp modSp mod modSldLayout">
        <pc:chgData name="Ronny Mees" userId="4689c865-a4c6-4929-b963-b35e7a3f27b0" providerId="ADAL" clId="{C4FED9F4-1C3F-4FB5-98AB-9D7C96A49125}" dt="2024-08-20T09:08:13.752" v="157" actId="1076"/>
        <pc:sldMasterMkLst>
          <pc:docMk/>
          <pc:sldMasterMk cId="2041288945" sldId="2147483672"/>
        </pc:sldMasterMkLst>
        <pc:picChg chg="add mod">
          <ac:chgData name="Ronny Mees" userId="4689c865-a4c6-4929-b963-b35e7a3f27b0" providerId="ADAL" clId="{C4FED9F4-1C3F-4FB5-98AB-9D7C96A49125}" dt="2024-08-20T09:08:13.752" v="157" actId="1076"/>
          <ac:picMkLst>
            <pc:docMk/>
            <pc:sldMasterMk cId="2041288945" sldId="2147483672"/>
            <ac:picMk id="3" creationId="{B0C396EF-9B40-D5D5-15E9-39C920EFBB2A}"/>
          </ac:picMkLst>
        </pc:picChg>
        <pc:picChg chg="del mod">
          <ac:chgData name="Ronny Mees" userId="4689c865-a4c6-4929-b963-b35e7a3f27b0" providerId="ADAL" clId="{C4FED9F4-1C3F-4FB5-98AB-9D7C96A49125}" dt="2024-08-20T09:08:10.617" v="156" actId="478"/>
          <ac:picMkLst>
            <pc:docMk/>
            <pc:sldMasterMk cId="2041288945" sldId="2147483672"/>
            <ac:picMk id="10" creationId="{D57C3E6A-0796-4D8E-D805-DA3CBB91BC3A}"/>
          </ac:picMkLst>
        </pc:picChg>
        <pc:sldLayoutChg chg="modSp mod">
          <pc:chgData name="Ronny Mees" userId="4689c865-a4c6-4929-b963-b35e7a3f27b0" providerId="ADAL" clId="{C4FED9F4-1C3F-4FB5-98AB-9D7C96A49125}" dt="2024-08-20T09:06:25.231" v="149" actId="1076"/>
          <pc:sldLayoutMkLst>
            <pc:docMk/>
            <pc:sldMasterMk cId="2041288945" sldId="2147483672"/>
            <pc:sldLayoutMk cId="1580104949" sldId="2147483679"/>
          </pc:sldLayoutMkLst>
          <pc:spChg chg="mod">
            <ac:chgData name="Ronny Mees" userId="4689c865-a4c6-4929-b963-b35e7a3f27b0" providerId="ADAL" clId="{C4FED9F4-1C3F-4FB5-98AB-9D7C96A49125}" dt="2024-08-20T09:06:25.231" v="149" actId="1076"/>
            <ac:spMkLst>
              <pc:docMk/>
              <pc:sldMasterMk cId="2041288945" sldId="2147483672"/>
              <pc:sldLayoutMk cId="1580104949" sldId="2147483679"/>
              <ac:spMk id="5" creationId="{E2A5734E-4DB8-EE8B-F68F-1169DDD5B44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7/11/2024</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7404258"/>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Afbeelding 2" descr="Afbeelding met tekst, Lettertype, logo, Graphics&#10;&#10;Automatisch gegenereerde beschrijving">
            <a:extLst>
              <a:ext uri="{FF2B5EF4-FFF2-40B4-BE49-F238E27FC236}">
                <a16:creationId xmlns:a16="http://schemas.microsoft.com/office/drawing/2014/main" id="{B0C396EF-9B40-D5D5-15E9-39C920EFBB2A}"/>
              </a:ext>
            </a:extLst>
          </p:cNvPr>
          <p:cNvPicPr>
            <a:picLocks noChangeAspect="1"/>
          </p:cNvPicPr>
          <p:nvPr userDrawn="1"/>
        </p:nvPicPr>
        <p:blipFill>
          <a:blip r:embed="rId3"/>
          <a:stretch>
            <a:fillRect/>
          </a:stretch>
        </p:blipFill>
        <p:spPr>
          <a:xfrm>
            <a:off x="22031185" y="1598883"/>
            <a:ext cx="7175663" cy="2159899"/>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C035A4-F84F-8A91-4A81-8EE82EF97C09}"/>
              </a:ext>
            </a:extLst>
          </p:cNvPr>
          <p:cNvPicPr>
            <a:picLocks noChangeAspect="1"/>
          </p:cNvPicPr>
          <p:nvPr/>
        </p:nvPicPr>
        <p:blipFill>
          <a:blip r:embed="rId2"/>
          <a:srcRect l="5711" t="3934" r="6178" b="26695"/>
          <a:stretch/>
        </p:blipFill>
        <p:spPr>
          <a:xfrm>
            <a:off x="25193261" y="38216758"/>
            <a:ext cx="4298950" cy="4386395"/>
          </a:xfrm>
          <a:prstGeom prst="rect">
            <a:avLst/>
          </a:prstGeom>
        </p:spPr>
      </p:pic>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1324339" y="6930189"/>
            <a:ext cx="13099585" cy="15257987"/>
          </a:xfrm>
        </p:spPr>
        <p:txBody>
          <a:bodyPr>
            <a:normAutofit/>
          </a:bodyPr>
          <a:lstStyle/>
          <a:p>
            <a:pPr>
              <a:lnSpc>
                <a:spcPct val="100000"/>
              </a:lnSpc>
            </a:pPr>
            <a:r>
              <a:rPr lang="nl-BE" dirty="0"/>
              <a:t>Greenhouse Security</a:t>
            </a:r>
            <a:br>
              <a:rPr lang="nl-BE" dirty="0">
                <a:solidFill>
                  <a:srgbClr val="E00020"/>
                </a:solidFill>
              </a:rPr>
            </a:br>
            <a:br>
              <a:rPr lang="nl-BE" sz="6000" dirty="0">
                <a:solidFill>
                  <a:schemeClr val="accent6">
                    <a:lumMod val="60000"/>
                    <a:lumOff val="40000"/>
                  </a:schemeClr>
                </a:solidFill>
              </a:rPr>
            </a:br>
            <a:r>
              <a:rPr lang="nl-BE" sz="4800" dirty="0">
                <a:solidFill>
                  <a:srgbClr val="E00020"/>
                </a:solidFill>
              </a:rPr>
              <a:t>Veiligheid voor elke groene meter</a:t>
            </a:r>
            <a:br>
              <a:rPr lang="nl-BE" sz="6000" dirty="0">
                <a:solidFill>
                  <a:schemeClr val="accent6">
                    <a:lumMod val="60000"/>
                    <a:lumOff val="40000"/>
                  </a:schemeClr>
                </a:solidFill>
              </a:rPr>
            </a:br>
            <a:br>
              <a:rPr lang="nl-BE" sz="6000" dirty="0">
                <a:solidFill>
                  <a:schemeClr val="accent6">
                    <a:lumMod val="60000"/>
                    <a:lumOff val="40000"/>
                  </a:schemeClr>
                </a:solidFill>
              </a:rPr>
            </a:br>
            <a:r>
              <a:rPr lang="nl-BE" sz="3000" dirty="0">
                <a:solidFill>
                  <a:schemeClr val="accent6">
                    <a:lumMod val="60000"/>
                    <a:lumOff val="40000"/>
                  </a:schemeClr>
                </a:solidFill>
              </a:rPr>
              <a:t>Op de site campus Brugge Xavarianenstraat komt een serre van 3x6m te staa,. Daarbij komt later ook nog een Tiny-house. Dit alles als IoT incubator voor project experience. Ons project zal zorgen voor de security en beveiliging van de serre. We maken hiervoor gebruik van bewakings camera's en een toegangs controle systeem.</a:t>
            </a:r>
            <a:br>
              <a:rPr lang="nl-BE" sz="3000" dirty="0">
                <a:solidFill>
                  <a:schemeClr val="accent6">
                    <a:lumMod val="60000"/>
                    <a:lumOff val="40000"/>
                  </a:schemeClr>
                </a:solidFill>
              </a:rPr>
            </a:br>
            <a:br>
              <a:rPr lang="nl-BE" sz="3000" dirty="0">
                <a:solidFill>
                  <a:schemeClr val="accent6">
                    <a:lumMod val="60000"/>
                    <a:lumOff val="40000"/>
                  </a:schemeClr>
                </a:solidFill>
              </a:rPr>
            </a:br>
            <a:r>
              <a:rPr lang="nl-BE" sz="3000" dirty="0">
                <a:solidFill>
                  <a:schemeClr val="accent6">
                    <a:lumMod val="60000"/>
                    <a:lumOff val="40000"/>
                  </a:schemeClr>
                </a:solidFill>
              </a:rPr>
              <a:t>Ons project, Greenhouse Security, richt zich op de beveiliging van deze serre. We maken gebruik van slimme beveiligingscamera's en een toegangssysteem om een veilige omgeving te waarborgen. De slimme camera’s stellen ons in staat om 24/7 toezicht te houden en direct beelden vast te leggen bij ongewenst bezoek.</a:t>
            </a:r>
            <a:br>
              <a:rPr lang="nl-BE" sz="3000" dirty="0">
                <a:solidFill>
                  <a:schemeClr val="accent6">
                    <a:lumMod val="60000"/>
                    <a:lumOff val="40000"/>
                  </a:schemeClr>
                </a:solidFill>
              </a:rPr>
            </a:br>
            <a:br>
              <a:rPr lang="nl-BE" sz="3000" dirty="0">
                <a:solidFill>
                  <a:schemeClr val="accent6">
                    <a:lumMod val="60000"/>
                    <a:lumOff val="40000"/>
                  </a:schemeClr>
                </a:solidFill>
              </a:rPr>
            </a:br>
            <a:r>
              <a:rPr lang="nl-BE" sz="3000" dirty="0">
                <a:solidFill>
                  <a:schemeClr val="accent6">
                    <a:lumMod val="60000"/>
                    <a:lumOff val="40000"/>
                  </a:schemeClr>
                </a:solidFill>
              </a:rPr>
              <a:t>Daarnaast implementeren we een geavanceerd toegangscontrolesysteem, zodat alleen geautoriseerd personeel toegang krijgt tot de serre. Op deze manier creëren we een veilige en gecontroleerde ruimte voor iedereen die met het IoT-incubatorproject aan de slag gaat.</a:t>
            </a:r>
            <a:br>
              <a:rPr lang="nl-BE" sz="3000" dirty="0">
                <a:solidFill>
                  <a:schemeClr val="accent6">
                    <a:lumMod val="60000"/>
                    <a:lumOff val="40000"/>
                  </a:schemeClr>
                </a:solidFill>
              </a:rPr>
            </a:br>
            <a:endParaRPr lang="nl-BE" dirty="0">
              <a:solidFill>
                <a:schemeClr val="accent6">
                  <a:lumMod val="60000"/>
                  <a:lumOff val="40000"/>
                </a:schemeClr>
              </a:solidFill>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0" y="26600288"/>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2" y="27179373"/>
            <a:ext cx="7281673" cy="1938992"/>
          </a:xfrm>
          <a:prstGeom prst="rect">
            <a:avLst/>
          </a:prstGeom>
          <a:noFill/>
        </p:spPr>
        <p:txBody>
          <a:bodyPr wrap="none" rtlCol="0">
            <a:spAutoFit/>
          </a:bodyPr>
          <a:lstStyle/>
          <a:p>
            <a:r>
              <a:rPr lang="nl-BE" sz="6000" dirty="0">
                <a:solidFill>
                  <a:srgbClr val="E00020"/>
                </a:solidFill>
              </a:rPr>
              <a:t>Professionele bachelor</a:t>
            </a:r>
          </a:p>
          <a:p>
            <a:r>
              <a:rPr lang="nl-BE" sz="6000" dirty="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5408274" y="38978794"/>
            <a:ext cx="9611862" cy="1938992"/>
          </a:xfrm>
          <a:prstGeom prst="rect">
            <a:avLst/>
          </a:prstGeom>
          <a:noFill/>
        </p:spPr>
        <p:txBody>
          <a:bodyPr wrap="none" rtlCol="0">
            <a:spAutoFit/>
          </a:bodyPr>
          <a:lstStyle/>
          <a:p>
            <a:r>
              <a:rPr lang="nl-BE" sz="3000" b="1" dirty="0">
                <a:solidFill>
                  <a:srgbClr val="E00020"/>
                </a:solidFill>
              </a:rPr>
              <a:t>Team </a:t>
            </a:r>
          </a:p>
          <a:p>
            <a:pPr marL="457200" indent="-457200">
              <a:buFont typeface="Arial" panose="020B0604020202020204" pitchFamily="34" charset="0"/>
              <a:buChar char="•"/>
            </a:pPr>
            <a:r>
              <a:rPr lang="nl-BE" sz="3000" dirty="0"/>
              <a:t>Xander Claessens, 3</a:t>
            </a:r>
            <a:r>
              <a:rPr lang="nl-BE" sz="3000" baseline="30000" dirty="0"/>
              <a:t>e</a:t>
            </a:r>
            <a:r>
              <a:rPr lang="nl-BE" sz="3000" dirty="0"/>
              <a:t> jaar – Netwerken &amp; System Admin</a:t>
            </a:r>
          </a:p>
          <a:p>
            <a:pPr marL="457200" indent="-457200">
              <a:buFont typeface="Arial" panose="020B0604020202020204" pitchFamily="34" charset="0"/>
              <a:buChar char="•"/>
            </a:pPr>
            <a:r>
              <a:rPr lang="nl-BE" sz="3000" dirty="0"/>
              <a:t>Luca De Clerck, 3</a:t>
            </a:r>
            <a:r>
              <a:rPr lang="nl-BE" sz="3000" baseline="30000" dirty="0"/>
              <a:t>e</a:t>
            </a:r>
            <a:r>
              <a:rPr lang="nl-BE" sz="3000" dirty="0"/>
              <a:t> jaar – Netwerken &amp; System Admin</a:t>
            </a:r>
          </a:p>
          <a:p>
            <a:pPr marL="457200" indent="-457200">
              <a:buFont typeface="Arial" panose="020B0604020202020204" pitchFamily="34" charset="0"/>
              <a:buChar char="•"/>
            </a:pPr>
            <a:r>
              <a:rPr lang="nl-BE" sz="3000" dirty="0"/>
              <a:t>Domien Verstraete, 3</a:t>
            </a:r>
            <a:r>
              <a:rPr lang="nl-BE" sz="3000" baseline="30000" dirty="0"/>
              <a:t>e</a:t>
            </a:r>
            <a:r>
              <a:rPr lang="nl-BE" sz="3000" dirty="0"/>
              <a:t> jaar – Netwerken &amp; System Admin</a:t>
            </a:r>
          </a:p>
        </p:txBody>
      </p:sp>
      <p:sp>
        <p:nvSpPr>
          <p:cNvPr id="45" name="Rechthoek 44" descr="Camera met effen opvulling">
            <a:extLst>
              <a:ext uri="{FF2B5EF4-FFF2-40B4-BE49-F238E27FC236}">
                <a16:creationId xmlns:a16="http://schemas.microsoft.com/office/drawing/2014/main" id="{2424B285-4B6A-6E92-C353-E107E7300EF0}"/>
              </a:ext>
            </a:extLst>
          </p:cNvPr>
          <p:cNvSpPr/>
          <p:nvPr/>
        </p:nvSpPr>
        <p:spPr>
          <a:xfrm>
            <a:off x="15408275" y="26469474"/>
            <a:ext cx="6729830" cy="1082529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hthoek 45" descr="Camera met effen opvulling">
            <a:extLst>
              <a:ext uri="{FF2B5EF4-FFF2-40B4-BE49-F238E27FC236}">
                <a16:creationId xmlns:a16="http://schemas.microsoft.com/office/drawing/2014/main" id="{9217C33B-78C0-FF0A-A77C-7B104616D3E9}"/>
              </a:ext>
            </a:extLst>
          </p:cNvPr>
          <p:cNvSpPr/>
          <p:nvPr/>
        </p:nvSpPr>
        <p:spPr>
          <a:xfrm>
            <a:off x="22762382" y="26469473"/>
            <a:ext cx="6729830" cy="1082529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Vrije vorm: vorm 50">
            <a:extLst>
              <a:ext uri="{FF2B5EF4-FFF2-40B4-BE49-F238E27FC236}">
                <a16:creationId xmlns:a16="http://schemas.microsoft.com/office/drawing/2014/main" id="{CFEEFDED-98D0-A3D3-98A0-B64EB8C3F307}"/>
              </a:ext>
            </a:extLst>
          </p:cNvPr>
          <p:cNvSpPr/>
          <p:nvPr/>
        </p:nvSpPr>
        <p:spPr>
          <a:xfrm>
            <a:off x="15408274" y="6930189"/>
            <a:ext cx="14083937" cy="18954509"/>
          </a:xfrm>
          <a:custGeom>
            <a:avLst/>
            <a:gdLst>
              <a:gd name="connsiteX0" fmla="*/ 3128184 w 7218948"/>
              <a:gd name="connsiteY0" fmla="*/ 0 h 8715612"/>
              <a:gd name="connsiteX1" fmla="*/ 3320716 w 7218948"/>
              <a:gd name="connsiteY1" fmla="*/ 0 h 8715612"/>
              <a:gd name="connsiteX2" fmla="*/ 4090760 w 7218948"/>
              <a:gd name="connsiteY2" fmla="*/ 0 h 8715612"/>
              <a:gd name="connsiteX3" fmla="*/ 7218948 w 7218948"/>
              <a:gd name="connsiteY3" fmla="*/ 0 h 8715612"/>
              <a:gd name="connsiteX4" fmla="*/ 7218948 w 7218948"/>
              <a:gd name="connsiteY4" fmla="*/ 3128187 h 8715612"/>
              <a:gd name="connsiteX5" fmla="*/ 7218948 w 7218948"/>
              <a:gd name="connsiteY5" fmla="*/ 5038312 h 8715612"/>
              <a:gd name="connsiteX6" fmla="*/ 7218948 w 7218948"/>
              <a:gd name="connsiteY6" fmla="*/ 8715612 h 8715612"/>
              <a:gd name="connsiteX7" fmla="*/ 0 w 7218948"/>
              <a:gd name="connsiteY7" fmla="*/ 8715612 h 8715612"/>
              <a:gd name="connsiteX8" fmla="*/ 0 w 7218948"/>
              <a:gd name="connsiteY8" fmla="*/ 3128187 h 8715612"/>
              <a:gd name="connsiteX9" fmla="*/ 3128184 w 7218948"/>
              <a:gd name="connsiteY9" fmla="*/ 0 h 871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8948" h="8715612">
                <a:moveTo>
                  <a:pt x="3128184" y="0"/>
                </a:moveTo>
                <a:lnTo>
                  <a:pt x="3320716" y="0"/>
                </a:lnTo>
                <a:lnTo>
                  <a:pt x="4090760" y="0"/>
                </a:lnTo>
                <a:lnTo>
                  <a:pt x="7218948" y="0"/>
                </a:lnTo>
                <a:lnTo>
                  <a:pt x="7218948" y="3128187"/>
                </a:lnTo>
                <a:lnTo>
                  <a:pt x="7218948" y="5038312"/>
                </a:lnTo>
                <a:lnTo>
                  <a:pt x="7218948" y="8715612"/>
                </a:lnTo>
                <a:lnTo>
                  <a:pt x="0" y="8715612"/>
                </a:lnTo>
                <a:lnTo>
                  <a:pt x="0" y="3128187"/>
                </a:lnTo>
                <a:cubicBezTo>
                  <a:pt x="0" y="1400537"/>
                  <a:pt x="1400536" y="0"/>
                  <a:pt x="3128184" y="0"/>
                </a:cubicBez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7635597"/>
          </a:xfrm>
          <a:prstGeom prst="rect">
            <a:avLst/>
          </a:prstGeom>
          <a:noFill/>
        </p:spPr>
        <p:txBody>
          <a:bodyPr wrap="square" rtlCol="0">
            <a:spAutoFit/>
          </a:bodyPr>
          <a:lstStyle/>
          <a:p>
            <a:r>
              <a:rPr lang="nl-BE" sz="6000" dirty="0">
                <a:solidFill>
                  <a:srgbClr val="E00020"/>
                </a:solidFill>
              </a:rPr>
              <a:t>Instructies:</a:t>
            </a:r>
          </a:p>
          <a:p>
            <a:pPr marL="1143000" indent="-1143000">
              <a:buAutoNum type="arabicPeriod"/>
            </a:pPr>
            <a:r>
              <a:rPr lang="nl-BE" sz="6000" dirty="0">
                <a:solidFill>
                  <a:schemeClr val="bg2">
                    <a:lumMod val="50000"/>
                  </a:schemeClr>
                </a:solidFill>
              </a:rPr>
              <a:t>Pas de project titel aan en voeg een subtitel toe</a:t>
            </a:r>
          </a:p>
          <a:p>
            <a:pPr marL="1143000" indent="-1143000">
              <a:buAutoNum type="arabicPeriod"/>
            </a:pPr>
            <a:r>
              <a:rPr lang="nl-BE" sz="6000" dirty="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dirty="0">
                <a:solidFill>
                  <a:schemeClr val="bg2">
                    <a:lumMod val="50000"/>
                  </a:schemeClr>
                </a:solidFill>
              </a:rPr>
              <a:t>Betreft het een project in opdracht van een bedrijf, plaats dan hun logo in de linker boven hoek.</a:t>
            </a:r>
          </a:p>
          <a:p>
            <a:pPr marL="1143000" indent="-1143000">
              <a:buAutoNum type="arabicPeriod"/>
            </a:pPr>
            <a:r>
              <a:rPr lang="nl-BE" sz="6000" dirty="0">
                <a:solidFill>
                  <a:schemeClr val="bg2">
                    <a:lumMod val="50000"/>
                  </a:schemeClr>
                </a:solidFill>
              </a:rPr>
              <a:t>Vervang de 3 foto’s door mooie foto’s van jullie product/prototype.</a:t>
            </a:r>
          </a:p>
          <a:p>
            <a:pPr marL="1143000" indent="-1143000">
              <a:buAutoNum type="arabicPeriod"/>
            </a:pPr>
            <a:r>
              <a:rPr lang="nl-BE" sz="6000" dirty="0">
                <a:solidFill>
                  <a:schemeClr val="bg2">
                    <a:lumMod val="50000"/>
                  </a:schemeClr>
                </a:solidFill>
              </a:rPr>
              <a:t>Noteer jullie namen bij het team</a:t>
            </a:r>
          </a:p>
          <a:p>
            <a:pPr marL="1143000" indent="-1143000">
              <a:buAutoNum type="arabicPeriod"/>
            </a:pPr>
            <a:r>
              <a:rPr lang="nl-BE" sz="6000" dirty="0">
                <a:solidFill>
                  <a:schemeClr val="bg2">
                    <a:lumMod val="50000"/>
                  </a:schemeClr>
                </a:solidFill>
              </a:rPr>
              <a:t>Indien een leerlijn niet werd gebruikt in jullie project, vervang het vinkje dan door een leeg vierkantje. Indien een leerlijn wel werd gebruikt vermeld er onder uit welke vakken je leerstof hebt toegepast.</a:t>
            </a:r>
          </a:p>
          <a:p>
            <a:pPr marL="1143000" indent="-1143000">
              <a:buAutoNum type="arabicPeriod"/>
            </a:pPr>
            <a:r>
              <a:rPr lang="nl-BE" sz="6000" dirty="0">
                <a:solidFill>
                  <a:schemeClr val="bg2">
                    <a:lumMod val="50000"/>
                  </a:schemeClr>
                </a:solidFill>
              </a:rPr>
              <a:t>Vervang de QR code door eentje die verwijst naar jullie GitHub </a:t>
            </a:r>
            <a:r>
              <a:rPr lang="nl-BE" sz="6000" dirty="0" err="1">
                <a:solidFill>
                  <a:schemeClr val="bg2">
                    <a:lumMod val="50000"/>
                  </a:schemeClr>
                </a:solidFill>
              </a:rPr>
              <a:t>repository</a:t>
            </a:r>
            <a:r>
              <a:rPr lang="nl-BE" sz="6000" dirty="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2937394" y="30450961"/>
            <a:ext cx="8549135" cy="5632311"/>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 Artificial Intelligence</a:t>
            </a:r>
          </a:p>
          <a:p>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a:p>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p:txBody>
      </p:sp>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247EB90-66CA-4409-98FF-5024AA619E64}">
  <ds:schemaRefs>
    <ds:schemaRef ds:uri="http://schemas.microsoft.com/office/2006/documentManagement/types"/>
    <ds:schemaRef ds:uri="http://purl.org/dc/elements/1.1/"/>
    <ds:schemaRef ds:uri="f921bb7d-4033-42bd-968a-881fd459c073"/>
    <ds:schemaRef ds:uri="http://schemas.microsoft.com/office/infopath/2007/PartnerControls"/>
    <ds:schemaRef ds:uri="http://purl.org/dc/dcmitype/"/>
    <ds:schemaRef ds:uri="http://schemas.openxmlformats.org/package/2006/metadata/core-properties"/>
    <ds:schemaRef ds:uri="7af3f08f-6b65-4c98-b033-853692dc00be"/>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E1FA04DA-A2C1-4A00-9FA4-1F6991DECE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43</TotalTime>
  <Words>335</Words>
  <Application>Microsoft Macintosh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Segoe UI</vt:lpstr>
      <vt:lpstr>Segoe UI Black</vt:lpstr>
      <vt:lpstr>Wingdings</vt:lpstr>
      <vt:lpstr>Kantoorthema</vt:lpstr>
      <vt:lpstr>Greenhouse Security  Veiligheid voor elke groene meter  Op de site campus Brugge Xavarianenstraat komt een serre van 3x6m te staa,. Daarbij komt later ook nog een Tiny-house. Dit alles als IoT incubator voor project experience. Ons project zal zorgen voor de security en beveiliging van de serre. We maken hiervoor gebruik van bewakings camera's en een toegangs controle systeem.  Ons project, Greenhouse Security, richt zich op de beveiliging van deze serre. We maken gebruik van slimme beveiligingscamera's en een toegangssysteem om een veilige omgeving te waarborgen. De slimme camera’s stellen ons in staat om 24/7 toezicht te houden en direct beelden vast te leggen bij ongewenst bezoek.  Daarnaast implementeren we een geavanceerd toegangscontrolesysteem, zodat alleen geautoriseerd personeel toegang krijgt tot de serre. Op deze manier creëren we een veilige en gecontroleerde ruimte voor iedereen die met het IoT-incubatorproject aan de slag gaat.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Luca De Clerck</cp:lastModifiedBy>
  <cp:revision>2</cp:revision>
  <dcterms:created xsi:type="dcterms:W3CDTF">2023-09-18T11:28:10Z</dcterms:created>
  <dcterms:modified xsi:type="dcterms:W3CDTF">2024-11-07T10:26:15Z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