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CC"/>
    <a:srgbClr val="0563C1"/>
    <a:srgbClr val="6AA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F38B9-9E21-2895-7B4C-EC28C5BAC76D}" v="11" dt="2024-05-07T08:21:48.431"/>
    <p1510:client id="{C4941B3E-C972-43BC-91B9-13B40A014580}" v="1778" dt="2024-05-07T08:53:52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Lannoo" userId="S::jonas.lannoo@kuleuven.be::b494a848-0cbe-426d-82db-f0c06b0d25da" providerId="AD" clId="Web-{E4207D4F-09EA-381F-DE23-BF8A973F3ECB}"/>
    <pc:docChg chg="modSld">
      <pc:chgData name="Jonas Lannoo" userId="S::jonas.lannoo@kuleuven.be::b494a848-0cbe-426d-82db-f0c06b0d25da" providerId="AD" clId="Web-{E4207D4F-09EA-381F-DE23-BF8A973F3ECB}" dt="2023-11-22T22:45:17.924" v="102"/>
      <pc:docMkLst>
        <pc:docMk/>
      </pc:docMkLst>
      <pc:sldChg chg="modSp">
        <pc:chgData name="Jonas Lannoo" userId="S::jonas.lannoo@kuleuven.be::b494a848-0cbe-426d-82db-f0c06b0d25da" providerId="AD" clId="Web-{E4207D4F-09EA-381F-DE23-BF8A973F3ECB}" dt="2023-11-22T22:44:28.125" v="96" actId="20577"/>
        <pc:sldMkLst>
          <pc:docMk/>
          <pc:sldMk cId="4086276467" sldId="291"/>
        </pc:sldMkLst>
        <pc:spChg chg="mod">
          <ac:chgData name="Jonas Lannoo" userId="S::jonas.lannoo@kuleuven.be::b494a848-0cbe-426d-82db-f0c06b0d25da" providerId="AD" clId="Web-{E4207D4F-09EA-381F-DE23-BF8A973F3ECB}" dt="2023-11-22T22:44:28.125" v="96" actId="20577"/>
          <ac:spMkLst>
            <pc:docMk/>
            <pc:sldMk cId="4086276467" sldId="291"/>
            <ac:spMk id="3" creationId="{E207AFD3-76E6-DA34-4658-CC168462AD3C}"/>
          </ac:spMkLst>
        </pc:spChg>
      </pc:sldChg>
      <pc:sldChg chg="modSp">
        <pc:chgData name="Jonas Lannoo" userId="S::jonas.lannoo@kuleuven.be::b494a848-0cbe-426d-82db-f0c06b0d25da" providerId="AD" clId="Web-{E4207D4F-09EA-381F-DE23-BF8A973F3ECB}" dt="2023-11-22T22:45:17.924" v="102"/>
        <pc:sldMkLst>
          <pc:docMk/>
          <pc:sldMk cId="2226251994" sldId="292"/>
        </pc:sldMkLst>
        <pc:spChg chg="mod">
          <ac:chgData name="Jonas Lannoo" userId="S::jonas.lannoo@kuleuven.be::b494a848-0cbe-426d-82db-f0c06b0d25da" providerId="AD" clId="Web-{E4207D4F-09EA-381F-DE23-BF8A973F3ECB}" dt="2023-11-22T22:44:24.563" v="38"/>
          <ac:spMkLst>
            <pc:docMk/>
            <pc:sldMk cId="2226251994" sldId="292"/>
            <ac:spMk id="7" creationId="{7B49A2ED-2C27-F34F-8EAB-9B9BDF507AC0}"/>
          </ac:spMkLst>
        </pc:spChg>
        <pc:spChg chg="mod">
          <ac:chgData name="Jonas Lannoo" userId="S::jonas.lannoo@kuleuven.be::b494a848-0cbe-426d-82db-f0c06b0d25da" providerId="AD" clId="Web-{E4207D4F-09EA-381F-DE23-BF8A973F3ECB}" dt="2023-11-22T22:44:50.454" v="98"/>
          <ac:spMkLst>
            <pc:docMk/>
            <pc:sldMk cId="2226251994" sldId="292"/>
            <ac:spMk id="8" creationId="{5CBE9138-6450-1E5F-ACC8-B59DCC866245}"/>
          </ac:spMkLst>
        </pc:spChg>
        <pc:spChg chg="mod">
          <ac:chgData name="Jonas Lannoo" userId="S::jonas.lannoo@kuleuven.be::b494a848-0cbe-426d-82db-f0c06b0d25da" providerId="AD" clId="Web-{E4207D4F-09EA-381F-DE23-BF8A973F3ECB}" dt="2023-11-22T22:45:06.502" v="100"/>
          <ac:spMkLst>
            <pc:docMk/>
            <pc:sldMk cId="2226251994" sldId="292"/>
            <ac:spMk id="9" creationId="{C95BA283-164C-7962-E49C-E843CF9962C7}"/>
          </ac:spMkLst>
        </pc:spChg>
        <pc:spChg chg="mod">
          <ac:chgData name="Jonas Lannoo" userId="S::jonas.lannoo@kuleuven.be::b494a848-0cbe-426d-82db-f0c06b0d25da" providerId="AD" clId="Web-{E4207D4F-09EA-381F-DE23-BF8A973F3ECB}" dt="2023-11-22T22:45:17.924" v="102"/>
          <ac:spMkLst>
            <pc:docMk/>
            <pc:sldMk cId="2226251994" sldId="292"/>
            <ac:spMk id="10" creationId="{68C98DCB-1AC2-438C-8E74-67BED6762F0B}"/>
          </ac:spMkLst>
        </pc:spChg>
      </pc:sldChg>
      <pc:sldChg chg="modSp">
        <pc:chgData name="Jonas Lannoo" userId="S::jonas.lannoo@kuleuven.be::b494a848-0cbe-426d-82db-f0c06b0d25da" providerId="AD" clId="Web-{E4207D4F-09EA-381F-DE23-BF8A973F3ECB}" dt="2023-11-22T22:40:47.242" v="7" actId="20577"/>
        <pc:sldMkLst>
          <pc:docMk/>
          <pc:sldMk cId="388844441" sldId="293"/>
        </pc:sldMkLst>
        <pc:spChg chg="mod">
          <ac:chgData name="Jonas Lannoo" userId="S::jonas.lannoo@kuleuven.be::b494a848-0cbe-426d-82db-f0c06b0d25da" providerId="AD" clId="Web-{E4207D4F-09EA-381F-DE23-BF8A973F3ECB}" dt="2023-11-22T22:40:47.242" v="7" actId="20577"/>
          <ac:spMkLst>
            <pc:docMk/>
            <pc:sldMk cId="388844441" sldId="293"/>
            <ac:spMk id="7" creationId="{7A67CD44-E342-E8D7-63E0-4F1D53821A4A}"/>
          </ac:spMkLst>
        </pc:spChg>
      </pc:sldChg>
    </pc:docChg>
  </pc:docChgLst>
  <pc:docChgLst>
    <pc:chgData name="Lara Luys" userId="S::lara.luys@kuleuven.be::43fc1cb8-097a-46ef-9f63-bb4c9c2b6365" providerId="AD" clId="Web-{7A0F38B9-9E21-2895-7B4C-EC28C5BAC76D}"/>
    <pc:docChg chg="modSld">
      <pc:chgData name="Lara Luys" userId="S::lara.luys@kuleuven.be::43fc1cb8-097a-46ef-9f63-bb4c9c2b6365" providerId="AD" clId="Web-{7A0F38B9-9E21-2895-7B4C-EC28C5BAC76D}" dt="2024-05-07T08:21:48.431" v="12" actId="20577"/>
      <pc:docMkLst>
        <pc:docMk/>
      </pc:docMkLst>
      <pc:sldChg chg="modSp">
        <pc:chgData name="Lara Luys" userId="S::lara.luys@kuleuven.be::43fc1cb8-097a-46ef-9f63-bb4c9c2b6365" providerId="AD" clId="Web-{7A0F38B9-9E21-2895-7B4C-EC28C5BAC76D}" dt="2024-05-07T08:21:48.431" v="12" actId="20577"/>
        <pc:sldMkLst>
          <pc:docMk/>
          <pc:sldMk cId="701984223" sldId="257"/>
        </pc:sldMkLst>
        <pc:spChg chg="mod">
          <ac:chgData name="Lara Luys" userId="S::lara.luys@kuleuven.be::43fc1cb8-097a-46ef-9f63-bb4c9c2b6365" providerId="AD" clId="Web-{7A0F38B9-9E21-2895-7B4C-EC28C5BAC76D}" dt="2024-05-07T08:21:48.431" v="12" actId="20577"/>
          <ac:spMkLst>
            <pc:docMk/>
            <pc:sldMk cId="701984223" sldId="257"/>
            <ac:spMk id="3" creationId="{F513B2F0-0E5C-B6BC-AD30-B79D63748F45}"/>
          </ac:spMkLst>
        </pc:spChg>
      </pc:sldChg>
    </pc:docChg>
  </pc:docChgLst>
  <pc:docChgLst>
    <pc:chgData name="Alexander D'hoore" userId="1e5b90a3-18e7-4451-ac53-847831bd2a02" providerId="ADAL" clId="{A0FC4194-28C3-418D-963B-253EE4EADB2F}"/>
    <pc:docChg chg="undo redo custSel addSld modSld">
      <pc:chgData name="Alexander D'hoore" userId="1e5b90a3-18e7-4451-ac53-847831bd2a02" providerId="ADAL" clId="{A0FC4194-28C3-418D-963B-253EE4EADB2F}" dt="2024-05-07T14:06:10.277" v="1083" actId="20577"/>
      <pc:docMkLst>
        <pc:docMk/>
      </pc:docMkLst>
      <pc:sldChg chg="modSp mod">
        <pc:chgData name="Alexander D'hoore" userId="1e5b90a3-18e7-4451-ac53-847831bd2a02" providerId="ADAL" clId="{A0FC4194-28C3-418D-963B-253EE4EADB2F}" dt="2024-05-07T11:15:36.948" v="21" actId="20577"/>
        <pc:sldMkLst>
          <pc:docMk/>
          <pc:sldMk cId="701984223" sldId="257"/>
        </pc:sldMkLst>
        <pc:spChg chg="mod">
          <ac:chgData name="Alexander D'hoore" userId="1e5b90a3-18e7-4451-ac53-847831bd2a02" providerId="ADAL" clId="{A0FC4194-28C3-418D-963B-253EE4EADB2F}" dt="2024-05-07T11:15:36.948" v="21" actId="20577"/>
          <ac:spMkLst>
            <pc:docMk/>
            <pc:sldMk cId="701984223" sldId="257"/>
            <ac:spMk id="3" creationId="{F513B2F0-0E5C-B6BC-AD30-B79D63748F45}"/>
          </ac:spMkLst>
        </pc:spChg>
      </pc:sldChg>
      <pc:sldChg chg="modSp mod">
        <pc:chgData name="Alexander D'hoore" userId="1e5b90a3-18e7-4451-ac53-847831bd2a02" providerId="ADAL" clId="{A0FC4194-28C3-418D-963B-253EE4EADB2F}" dt="2024-05-07T14:06:10.277" v="1083" actId="20577"/>
        <pc:sldMkLst>
          <pc:docMk/>
          <pc:sldMk cId="2497583591" sldId="294"/>
        </pc:sldMkLst>
        <pc:spChg chg="mod">
          <ac:chgData name="Alexander D'hoore" userId="1e5b90a3-18e7-4451-ac53-847831bd2a02" providerId="ADAL" clId="{A0FC4194-28C3-418D-963B-253EE4EADB2F}" dt="2024-05-07T14:06:10.277" v="1083" actId="20577"/>
          <ac:spMkLst>
            <pc:docMk/>
            <pc:sldMk cId="2497583591" sldId="294"/>
            <ac:spMk id="3" creationId="{313824C5-9E45-896C-3DE8-BEDB248D24B5}"/>
          </ac:spMkLst>
        </pc:spChg>
      </pc:sldChg>
      <pc:sldChg chg="modSp mod">
        <pc:chgData name="Alexander D'hoore" userId="1e5b90a3-18e7-4451-ac53-847831bd2a02" providerId="ADAL" clId="{A0FC4194-28C3-418D-963B-253EE4EADB2F}" dt="2024-05-07T12:10:09.520" v="1077" actId="20577"/>
        <pc:sldMkLst>
          <pc:docMk/>
          <pc:sldMk cId="1031626746" sldId="295"/>
        </pc:sldMkLst>
        <pc:spChg chg="mod">
          <ac:chgData name="Alexander D'hoore" userId="1e5b90a3-18e7-4451-ac53-847831bd2a02" providerId="ADAL" clId="{A0FC4194-28C3-418D-963B-253EE4EADB2F}" dt="2024-05-07T12:10:09.520" v="1077" actId="20577"/>
          <ac:spMkLst>
            <pc:docMk/>
            <pc:sldMk cId="1031626746" sldId="295"/>
            <ac:spMk id="3" creationId="{E7BD0B85-09DA-EE84-B157-0C4BF48CB108}"/>
          </ac:spMkLst>
        </pc:spChg>
      </pc:sldChg>
      <pc:sldChg chg="modSp mod">
        <pc:chgData name="Alexander D'hoore" userId="1e5b90a3-18e7-4451-ac53-847831bd2a02" providerId="ADAL" clId="{A0FC4194-28C3-418D-963B-253EE4EADB2F}" dt="2024-05-07T11:35:22.433" v="699" actId="20577"/>
        <pc:sldMkLst>
          <pc:docMk/>
          <pc:sldMk cId="2348156456" sldId="296"/>
        </pc:sldMkLst>
        <pc:spChg chg="mod">
          <ac:chgData name="Alexander D'hoore" userId="1e5b90a3-18e7-4451-ac53-847831bd2a02" providerId="ADAL" clId="{A0FC4194-28C3-418D-963B-253EE4EADB2F}" dt="2024-05-07T11:19:21.094" v="77" actId="20577"/>
          <ac:spMkLst>
            <pc:docMk/>
            <pc:sldMk cId="2348156456" sldId="296"/>
            <ac:spMk id="2" creationId="{4AF1BA88-6457-944A-5E81-0249A02B1000}"/>
          </ac:spMkLst>
        </pc:spChg>
        <pc:spChg chg="mod">
          <ac:chgData name="Alexander D'hoore" userId="1e5b90a3-18e7-4451-ac53-847831bd2a02" providerId="ADAL" clId="{A0FC4194-28C3-418D-963B-253EE4EADB2F}" dt="2024-05-07T11:35:22.433" v="699" actId="20577"/>
          <ac:spMkLst>
            <pc:docMk/>
            <pc:sldMk cId="2348156456" sldId="296"/>
            <ac:spMk id="3" creationId="{313824C5-9E45-896C-3DE8-BEDB248D24B5}"/>
          </ac:spMkLst>
        </pc:spChg>
      </pc:sldChg>
      <pc:sldChg chg="modSp mod">
        <pc:chgData name="Alexander D'hoore" userId="1e5b90a3-18e7-4451-ac53-847831bd2a02" providerId="ADAL" clId="{A0FC4194-28C3-418D-963B-253EE4EADB2F}" dt="2024-05-07T11:31:43.579" v="358" actId="20577"/>
        <pc:sldMkLst>
          <pc:docMk/>
          <pc:sldMk cId="194528435" sldId="297"/>
        </pc:sldMkLst>
        <pc:spChg chg="mod">
          <ac:chgData name="Alexander D'hoore" userId="1e5b90a3-18e7-4451-ac53-847831bd2a02" providerId="ADAL" clId="{A0FC4194-28C3-418D-963B-253EE4EADB2F}" dt="2024-05-07T11:31:43.579" v="358" actId="20577"/>
          <ac:spMkLst>
            <pc:docMk/>
            <pc:sldMk cId="194528435" sldId="297"/>
            <ac:spMk id="3" creationId="{313824C5-9E45-896C-3DE8-BEDB248D24B5}"/>
          </ac:spMkLst>
        </pc:spChg>
      </pc:sldChg>
      <pc:sldChg chg="addSp delSp modSp mod setBg modClrScheme chgLayout">
        <pc:chgData name="Alexander D'hoore" userId="1e5b90a3-18e7-4451-ac53-847831bd2a02" providerId="ADAL" clId="{A0FC4194-28C3-418D-963B-253EE4EADB2F}" dt="2024-05-07T11:17:08.521" v="47" actId="26606"/>
        <pc:sldMkLst>
          <pc:docMk/>
          <pc:sldMk cId="344287150" sldId="299"/>
        </pc:sldMkLst>
        <pc:spChg chg="del mod ord">
          <ac:chgData name="Alexander D'hoore" userId="1e5b90a3-18e7-4451-ac53-847831bd2a02" providerId="ADAL" clId="{A0FC4194-28C3-418D-963B-253EE4EADB2F}" dt="2024-05-07T11:16:52.550" v="22" actId="700"/>
          <ac:spMkLst>
            <pc:docMk/>
            <pc:sldMk cId="344287150" sldId="299"/>
            <ac:spMk id="2" creationId="{65C53F6E-18FA-DC2C-4832-86A0D091E3E8}"/>
          </ac:spMkLst>
        </pc:spChg>
        <pc:spChg chg="del mod ord">
          <ac:chgData name="Alexander D'hoore" userId="1e5b90a3-18e7-4451-ac53-847831bd2a02" providerId="ADAL" clId="{A0FC4194-28C3-418D-963B-253EE4EADB2F}" dt="2024-05-07T11:16:52.550" v="22" actId="700"/>
          <ac:spMkLst>
            <pc:docMk/>
            <pc:sldMk cId="344287150" sldId="299"/>
            <ac:spMk id="3" creationId="{0680BDB7-EB1D-3415-3DF6-6AC7153E852D}"/>
          </ac:spMkLst>
        </pc:spChg>
        <pc:spChg chg="mod ord">
          <ac:chgData name="Alexander D'hoore" userId="1e5b90a3-18e7-4451-ac53-847831bd2a02" providerId="ADAL" clId="{A0FC4194-28C3-418D-963B-253EE4EADB2F}" dt="2024-05-07T11:17:08.521" v="47" actId="26606"/>
          <ac:spMkLst>
            <pc:docMk/>
            <pc:sldMk cId="344287150" sldId="299"/>
            <ac:spMk id="4" creationId="{CA7AF69C-91A0-44AB-5E19-F6A79FE1B0BC}"/>
          </ac:spMkLst>
        </pc:spChg>
        <pc:spChg chg="mod ord">
          <ac:chgData name="Alexander D'hoore" userId="1e5b90a3-18e7-4451-ac53-847831bd2a02" providerId="ADAL" clId="{A0FC4194-28C3-418D-963B-253EE4EADB2F}" dt="2024-05-07T11:17:08.521" v="47" actId="26606"/>
          <ac:spMkLst>
            <pc:docMk/>
            <pc:sldMk cId="344287150" sldId="299"/>
            <ac:spMk id="5" creationId="{67A6B784-B32D-FE19-C4C0-84003A9623CD}"/>
          </ac:spMkLst>
        </pc:spChg>
        <pc:spChg chg="mod ord">
          <ac:chgData name="Alexander D'hoore" userId="1e5b90a3-18e7-4451-ac53-847831bd2a02" providerId="ADAL" clId="{A0FC4194-28C3-418D-963B-253EE4EADB2F}" dt="2024-05-07T11:17:08.521" v="47" actId="26606"/>
          <ac:spMkLst>
            <pc:docMk/>
            <pc:sldMk cId="344287150" sldId="299"/>
            <ac:spMk id="6" creationId="{831010E8-0E32-E856-5651-186D7D40F4A2}"/>
          </ac:spMkLst>
        </pc:spChg>
        <pc:spChg chg="add mod ord">
          <ac:chgData name="Alexander D'hoore" userId="1e5b90a3-18e7-4451-ac53-847831bd2a02" providerId="ADAL" clId="{A0FC4194-28C3-418D-963B-253EE4EADB2F}" dt="2024-05-07T11:17:08.521" v="47" actId="26606"/>
          <ac:spMkLst>
            <pc:docMk/>
            <pc:sldMk cId="344287150" sldId="299"/>
            <ac:spMk id="7" creationId="{1C295DA1-D134-6D9F-1E03-97F4286165AC}"/>
          </ac:spMkLst>
        </pc:spChg>
        <pc:spChg chg="add mod ord">
          <ac:chgData name="Alexander D'hoore" userId="1e5b90a3-18e7-4451-ac53-847831bd2a02" providerId="ADAL" clId="{A0FC4194-28C3-418D-963B-253EE4EADB2F}" dt="2024-05-07T11:17:08.521" v="47" actId="26606"/>
          <ac:spMkLst>
            <pc:docMk/>
            <pc:sldMk cId="344287150" sldId="299"/>
            <ac:spMk id="8" creationId="{826BE240-80E3-55F2-C646-2073D5A2716F}"/>
          </ac:spMkLst>
        </pc:spChg>
        <pc:spChg chg="add del">
          <ac:chgData name="Alexander D'hoore" userId="1e5b90a3-18e7-4451-ac53-847831bd2a02" providerId="ADAL" clId="{A0FC4194-28C3-418D-963B-253EE4EADB2F}" dt="2024-05-07T11:17:08.521" v="47" actId="26606"/>
          <ac:spMkLst>
            <pc:docMk/>
            <pc:sldMk cId="344287150" sldId="299"/>
            <ac:spMk id="13" creationId="{FFD48BC7-DC40-47DE-87EE-9F4B6ECB9ABB}"/>
          </ac:spMkLst>
        </pc:spChg>
        <pc:spChg chg="add del">
          <ac:chgData name="Alexander D'hoore" userId="1e5b90a3-18e7-4451-ac53-847831bd2a02" providerId="ADAL" clId="{A0FC4194-28C3-418D-963B-253EE4EADB2F}" dt="2024-05-07T11:17:08.521" v="47" actId="26606"/>
          <ac:spMkLst>
            <pc:docMk/>
            <pc:sldMk cId="344287150" sldId="299"/>
            <ac:spMk id="15" creationId="{E502BBC7-2C76-46F3-BC24-5985BC13DB88}"/>
          </ac:spMkLst>
        </pc:spChg>
        <pc:spChg chg="add del">
          <ac:chgData name="Alexander D'hoore" userId="1e5b90a3-18e7-4451-ac53-847831bd2a02" providerId="ADAL" clId="{A0FC4194-28C3-418D-963B-253EE4EADB2F}" dt="2024-05-07T11:17:08.521" v="47" actId="26606"/>
          <ac:spMkLst>
            <pc:docMk/>
            <pc:sldMk cId="344287150" sldId="299"/>
            <ac:spMk id="17" creationId="{C7F28D52-2A5F-4D23-81AE-7CB8B591C7AF}"/>
          </ac:spMkLst>
        </pc:spChg>
        <pc:spChg chg="add del">
          <ac:chgData name="Alexander D'hoore" userId="1e5b90a3-18e7-4451-ac53-847831bd2a02" providerId="ADAL" clId="{A0FC4194-28C3-418D-963B-253EE4EADB2F}" dt="2024-05-07T11:17:08.521" v="47" actId="26606"/>
          <ac:spMkLst>
            <pc:docMk/>
            <pc:sldMk cId="344287150" sldId="299"/>
            <ac:spMk id="19" creationId="{3629484E-3792-4B3D-89AD-7C8A1ED0E0D4}"/>
          </ac:spMkLst>
        </pc:spChg>
      </pc:sldChg>
      <pc:sldChg chg="modSp mod">
        <pc:chgData name="Alexander D'hoore" userId="1e5b90a3-18e7-4451-ac53-847831bd2a02" providerId="ADAL" clId="{A0FC4194-28C3-418D-963B-253EE4EADB2F}" dt="2024-05-07T11:41:34.116" v="940" actId="20577"/>
        <pc:sldMkLst>
          <pc:docMk/>
          <pc:sldMk cId="2466982919" sldId="300"/>
        </pc:sldMkLst>
        <pc:spChg chg="mod">
          <ac:chgData name="Alexander D'hoore" userId="1e5b90a3-18e7-4451-ac53-847831bd2a02" providerId="ADAL" clId="{A0FC4194-28C3-418D-963B-253EE4EADB2F}" dt="2024-05-07T11:41:34.116" v="940" actId="20577"/>
          <ac:spMkLst>
            <pc:docMk/>
            <pc:sldMk cId="2466982919" sldId="300"/>
            <ac:spMk id="3" creationId="{B59490A9-7302-A8E5-2D56-E76AF1D0A629}"/>
          </ac:spMkLst>
        </pc:spChg>
      </pc:sldChg>
      <pc:sldChg chg="modSp mod">
        <pc:chgData name="Alexander D'hoore" userId="1e5b90a3-18e7-4451-ac53-847831bd2a02" providerId="ADAL" clId="{A0FC4194-28C3-418D-963B-253EE4EADB2F}" dt="2024-05-07T11:41:43.714" v="943" actId="27636"/>
        <pc:sldMkLst>
          <pc:docMk/>
          <pc:sldMk cId="2793015207" sldId="301"/>
        </pc:sldMkLst>
        <pc:spChg chg="mod">
          <ac:chgData name="Alexander D'hoore" userId="1e5b90a3-18e7-4451-ac53-847831bd2a02" providerId="ADAL" clId="{A0FC4194-28C3-418D-963B-253EE4EADB2F}" dt="2024-05-07T11:41:43.714" v="943" actId="27636"/>
          <ac:spMkLst>
            <pc:docMk/>
            <pc:sldMk cId="2793015207" sldId="301"/>
            <ac:spMk id="3" creationId="{605AD3F8-8704-C56E-D37D-F12B09773B2A}"/>
          </ac:spMkLst>
        </pc:spChg>
      </pc:sldChg>
      <pc:sldChg chg="modSp new mod">
        <pc:chgData name="Alexander D'hoore" userId="1e5b90a3-18e7-4451-ac53-847831bd2a02" providerId="ADAL" clId="{A0FC4194-28C3-418D-963B-253EE4EADB2F}" dt="2024-05-07T11:39:13.655" v="857" actId="20577"/>
        <pc:sldMkLst>
          <pc:docMk/>
          <pc:sldMk cId="1794185935" sldId="302"/>
        </pc:sldMkLst>
        <pc:spChg chg="mod">
          <ac:chgData name="Alexander D'hoore" userId="1e5b90a3-18e7-4451-ac53-847831bd2a02" providerId="ADAL" clId="{A0FC4194-28C3-418D-963B-253EE4EADB2F}" dt="2024-05-07T11:38:55.536" v="855" actId="20577"/>
          <ac:spMkLst>
            <pc:docMk/>
            <pc:sldMk cId="1794185935" sldId="302"/>
            <ac:spMk id="2" creationId="{DA61ED7B-6EB9-D678-DB52-4E77DDB106CA}"/>
          </ac:spMkLst>
        </pc:spChg>
        <pc:spChg chg="mod">
          <ac:chgData name="Alexander D'hoore" userId="1e5b90a3-18e7-4451-ac53-847831bd2a02" providerId="ADAL" clId="{A0FC4194-28C3-418D-963B-253EE4EADB2F}" dt="2024-05-07T11:39:13.655" v="857" actId="20577"/>
          <ac:spMkLst>
            <pc:docMk/>
            <pc:sldMk cId="1794185935" sldId="302"/>
            <ac:spMk id="3" creationId="{9A4005DF-DA7C-0628-CB21-C3FC01C41C6D}"/>
          </ac:spMkLst>
        </pc:spChg>
      </pc:sldChg>
    </pc:docChg>
  </pc:docChgLst>
  <pc:docChgLst>
    <pc:chgData name="Jonas Lannoo" userId="b494a848-0cbe-426d-82db-f0c06b0d25da" providerId="ADAL" clId="{FBAE575F-45B2-4A3B-8A76-3151955AA439}"/>
    <pc:docChg chg="undo redo custSel addSld delSld modSld sldOrd modMainMaster modNotesMaster">
      <pc:chgData name="Jonas Lannoo" userId="b494a848-0cbe-426d-82db-f0c06b0d25da" providerId="ADAL" clId="{FBAE575F-45B2-4A3B-8A76-3151955AA439}" dt="2023-11-21T13:30:26.326" v="3019"/>
      <pc:docMkLst>
        <pc:docMk/>
      </pc:docMkLst>
      <pc:sldChg chg="modSp">
        <pc:chgData name="Jonas Lannoo" userId="b494a848-0cbe-426d-82db-f0c06b0d25da" providerId="ADAL" clId="{FBAE575F-45B2-4A3B-8A76-3151955AA439}" dt="2023-11-17T11:04:12.987" v="20"/>
        <pc:sldMkLst>
          <pc:docMk/>
          <pc:sldMk cId="701984223" sldId="257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2" creationId="{471B492F-6F0A-65D0-CFE2-C1EE2B2F2DE4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3" creationId="{F513B2F0-0E5C-B6BC-AD30-B79D63748F45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4" creationId="{3B5187EE-AF33-D4AB-989E-7E1E6B7305F3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5" creationId="{F4966AD9-EE75-59D7-3D84-5637903C021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8" creationId="{529CF5D9-48C7-DBE4-20E5-9B24764204B0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9" creationId="{DD0BA7ED-5799-A4CC-9B2B-9EF6D70E4F54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10" creationId="{858A9A4F-39A2-048A-3467-366096C2FDFC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12" creationId="{5BC93FB8-F5DF-78E1-CC5C-1CEF4A5FEDD8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13" creationId="{309A5952-E258-9B8E-7095-279D25A9DC7E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14" creationId="{5A55D66D-8DC1-B530-0EF3-24D661BAC2A1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701984223" sldId="257"/>
            <ac:spMk id="15" creationId="{89388050-1598-6662-FAB5-A42949E167EC}"/>
          </ac:spMkLst>
        </pc:spChg>
        <pc:cxnChg chg="mod">
          <ac:chgData name="Jonas Lannoo" userId="b494a848-0cbe-426d-82db-f0c06b0d25da" providerId="ADAL" clId="{FBAE575F-45B2-4A3B-8A76-3151955AA439}" dt="2023-11-17T11:04:12.987" v="20"/>
          <ac:cxnSpMkLst>
            <pc:docMk/>
            <pc:sldMk cId="701984223" sldId="257"/>
            <ac:cxnSpMk id="7" creationId="{3AA52B60-7463-5282-EF5B-FAFC5CD42B73}"/>
          </ac:cxnSpMkLst>
        </pc:cxnChg>
      </pc:sldChg>
      <pc:sldChg chg="modSp mod">
        <pc:chgData name="Jonas Lannoo" userId="b494a848-0cbe-426d-82db-f0c06b0d25da" providerId="ADAL" clId="{FBAE575F-45B2-4A3B-8A76-3151955AA439}" dt="2023-11-21T11:22:13.052" v="2025" actId="404"/>
        <pc:sldMkLst>
          <pc:docMk/>
          <pc:sldMk cId="3689258070" sldId="258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689258070" sldId="258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21T11:22:13.052" v="2025" actId="404"/>
          <ac:spMkLst>
            <pc:docMk/>
            <pc:sldMk cId="3689258070" sldId="258"/>
            <ac:spMk id="3" creationId="{46B68808-9F49-11F3-8189-143C361FFEB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689258070" sldId="258"/>
            <ac:spMk id="4" creationId="{B7EA5E14-A77E-29A3-B34B-07AED7B63CE4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689258070" sldId="258"/>
            <ac:spMk id="5" creationId="{6E1181E3-E638-A886-D882-728904D4E26E}"/>
          </ac:spMkLst>
        </pc:spChg>
      </pc:sldChg>
      <pc:sldChg chg="modSp mod">
        <pc:chgData name="Jonas Lannoo" userId="b494a848-0cbe-426d-82db-f0c06b0d25da" providerId="ADAL" clId="{FBAE575F-45B2-4A3B-8A76-3151955AA439}" dt="2023-11-20T08:39:42.982" v="694" actId="113"/>
        <pc:sldMkLst>
          <pc:docMk/>
          <pc:sldMk cId="2340303385" sldId="259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340303385" sldId="259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20T08:39:42.982" v="694" actId="113"/>
          <ac:spMkLst>
            <pc:docMk/>
            <pc:sldMk cId="2340303385" sldId="259"/>
            <ac:spMk id="3" creationId="{46B68808-9F49-11F3-8189-143C361FFEB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340303385" sldId="259"/>
            <ac:spMk id="4" creationId="{55FEE673-723D-6AE6-9F33-FB8306D4AE52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340303385" sldId="259"/>
            <ac:spMk id="5" creationId="{4DC327CC-1D2C-0A91-8BF3-293DBF939DEF}"/>
          </ac:spMkLst>
        </pc:spChg>
      </pc:sldChg>
      <pc:sldChg chg="modSp mod">
        <pc:chgData name="Jonas Lannoo" userId="b494a848-0cbe-426d-82db-f0c06b0d25da" providerId="ADAL" clId="{FBAE575F-45B2-4A3B-8A76-3151955AA439}" dt="2023-11-20T08:57:31.954" v="1218" actId="20577"/>
        <pc:sldMkLst>
          <pc:docMk/>
          <pc:sldMk cId="663993984" sldId="260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663993984" sldId="260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20T08:57:31.954" v="1218" actId="20577"/>
          <ac:spMkLst>
            <pc:docMk/>
            <pc:sldMk cId="663993984" sldId="260"/>
            <ac:spMk id="3" creationId="{46B68808-9F49-11F3-8189-143C361FFEB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663993984" sldId="260"/>
            <ac:spMk id="4" creationId="{FCC5A4F2-2259-E2F9-49E5-F7B22FC442F9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663993984" sldId="260"/>
            <ac:spMk id="5" creationId="{06569464-8C3E-BA37-6176-65C521FE12A1}"/>
          </ac:spMkLst>
        </pc:spChg>
      </pc:sldChg>
      <pc:sldChg chg="addSp delSp modSp mod">
        <pc:chgData name="Jonas Lannoo" userId="b494a848-0cbe-426d-82db-f0c06b0d25da" providerId="ADAL" clId="{FBAE575F-45B2-4A3B-8A76-3151955AA439}" dt="2023-11-20T08:05:23.550" v="264" actId="1035"/>
        <pc:sldMkLst>
          <pc:docMk/>
          <pc:sldMk cId="805026401" sldId="261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805026401" sldId="261"/>
            <ac:spMk id="2" creationId="{41498631-63A1-3303-A6F8-6E3B5CA60634}"/>
          </ac:spMkLst>
        </pc:spChg>
        <pc:spChg chg="add del mod">
          <ac:chgData name="Jonas Lannoo" userId="b494a848-0cbe-426d-82db-f0c06b0d25da" providerId="ADAL" clId="{FBAE575F-45B2-4A3B-8A76-3151955AA439}" dt="2023-11-20T08:05:11.659" v="246"/>
          <ac:spMkLst>
            <pc:docMk/>
            <pc:sldMk cId="805026401" sldId="261"/>
            <ac:spMk id="5" creationId="{15B05BB8-2491-5131-FE83-82683212D5D1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805026401" sldId="261"/>
            <ac:spMk id="10" creationId="{64121E56-BEE8-7FB4-7072-A8063F44F3AE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805026401" sldId="261"/>
            <ac:spMk id="11" creationId="{84D0B21B-0BD5-5A5F-AA04-8EC6823642D3}"/>
          </ac:spMkLst>
        </pc:spChg>
        <pc:picChg chg="add mod">
          <ac:chgData name="Jonas Lannoo" userId="b494a848-0cbe-426d-82db-f0c06b0d25da" providerId="ADAL" clId="{FBAE575F-45B2-4A3B-8A76-3151955AA439}" dt="2023-11-20T08:05:23.550" v="264" actId="1035"/>
          <ac:picMkLst>
            <pc:docMk/>
            <pc:sldMk cId="805026401" sldId="261"/>
            <ac:picMk id="6" creationId="{5E34D85F-34D7-CD20-0E76-A19170430AEB}"/>
          </ac:picMkLst>
        </pc:picChg>
        <pc:picChg chg="del mod">
          <ac:chgData name="Jonas Lannoo" userId="b494a848-0cbe-426d-82db-f0c06b0d25da" providerId="ADAL" clId="{FBAE575F-45B2-4A3B-8A76-3151955AA439}" dt="2023-11-17T11:08:15.771" v="120" actId="478"/>
          <ac:picMkLst>
            <pc:docMk/>
            <pc:sldMk cId="805026401" sldId="261"/>
            <ac:picMk id="9" creationId="{3E1B7082-F7CC-34EF-1B33-5ECBC3A441B0}"/>
          </ac:picMkLst>
        </pc:picChg>
      </pc:sldChg>
      <pc:sldChg chg="modSp mod">
        <pc:chgData name="Jonas Lannoo" userId="b494a848-0cbe-426d-82db-f0c06b0d25da" providerId="ADAL" clId="{FBAE575F-45B2-4A3B-8A76-3151955AA439}" dt="2023-11-21T13:04:15.802" v="2925" actId="20577"/>
        <pc:sldMkLst>
          <pc:docMk/>
          <pc:sldMk cId="2285246726" sldId="262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285246726" sldId="262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21T13:04:15.802" v="2925" actId="20577"/>
          <ac:spMkLst>
            <pc:docMk/>
            <pc:sldMk cId="2285246726" sldId="262"/>
            <ac:spMk id="3" creationId="{46B68808-9F49-11F3-8189-143C361FFEB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285246726" sldId="262"/>
            <ac:spMk id="4" creationId="{54513B12-449B-82F4-E345-43EA73042BEB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285246726" sldId="262"/>
            <ac:spMk id="5" creationId="{7EF9CADA-F10C-4676-3255-AFEC0DAEDC63}"/>
          </ac:spMkLst>
        </pc:spChg>
      </pc:sldChg>
      <pc:sldChg chg="addSp modSp mod">
        <pc:chgData name="Jonas Lannoo" userId="b494a848-0cbe-426d-82db-f0c06b0d25da" providerId="ADAL" clId="{FBAE575F-45B2-4A3B-8A76-3151955AA439}" dt="2023-11-21T13:30:14.389" v="3018"/>
        <pc:sldMkLst>
          <pc:docMk/>
          <pc:sldMk cId="823333162" sldId="263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823333162" sldId="263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823333162" sldId="263"/>
            <ac:spMk id="4" creationId="{81E8A660-B00F-68B9-BE5C-9E8CA93AD5D5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823333162" sldId="263"/>
            <ac:spMk id="5" creationId="{A341F3A2-D9C8-70F4-EDEB-336749BB62EC}"/>
          </ac:spMkLst>
        </pc:spChg>
        <pc:spChg chg="add mod">
          <ac:chgData name="Jonas Lannoo" userId="b494a848-0cbe-426d-82db-f0c06b0d25da" providerId="ADAL" clId="{FBAE575F-45B2-4A3B-8A76-3151955AA439}" dt="2023-11-21T13:30:14.389" v="3018"/>
          <ac:spMkLst>
            <pc:docMk/>
            <pc:sldMk cId="823333162" sldId="263"/>
            <ac:spMk id="6" creationId="{C77CF7AF-252D-CC0D-674A-6C3984A65DFF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823333162" sldId="263"/>
            <ac:spMk id="8" creationId="{CD054FC5-AF11-B984-FFBC-D759F3AE5D6C}"/>
          </ac:spMkLst>
        </pc:spChg>
      </pc:sldChg>
      <pc:sldChg chg="modSp mod">
        <pc:chgData name="Jonas Lannoo" userId="b494a848-0cbe-426d-82db-f0c06b0d25da" providerId="ADAL" clId="{FBAE575F-45B2-4A3B-8A76-3151955AA439}" dt="2023-11-21T11:28:39.594" v="2367" actId="20577"/>
        <pc:sldMkLst>
          <pc:docMk/>
          <pc:sldMk cId="1356561651" sldId="264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356561651" sldId="264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21T11:28:39.594" v="2367" actId="20577"/>
          <ac:spMkLst>
            <pc:docMk/>
            <pc:sldMk cId="1356561651" sldId="264"/>
            <ac:spMk id="3" creationId="{46B68808-9F49-11F3-8189-143C361FFEB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356561651" sldId="264"/>
            <ac:spMk id="4" creationId="{F9DB220D-31F4-4CA6-0161-244383367B30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356561651" sldId="264"/>
            <ac:spMk id="5" creationId="{C25427CB-F4C4-3E20-E69F-6182CCF1E533}"/>
          </ac:spMkLst>
        </pc:spChg>
      </pc:sldChg>
      <pc:sldChg chg="modSp del">
        <pc:chgData name="Jonas Lannoo" userId="b494a848-0cbe-426d-82db-f0c06b0d25da" providerId="ADAL" clId="{FBAE575F-45B2-4A3B-8A76-3151955AA439}" dt="2023-11-17T11:08:29.866" v="121" actId="47"/>
        <pc:sldMkLst>
          <pc:docMk/>
          <pc:sldMk cId="1662569675" sldId="266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662569675" sldId="266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662569675" sldId="266"/>
            <ac:spMk id="7" creationId="{5CE95DE9-B56E-04B0-80C7-2518679ED261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662569675" sldId="266"/>
            <ac:spMk id="8" creationId="{DF554D54-7671-C6C6-4809-341F86A555EF}"/>
          </ac:spMkLst>
        </pc:spChg>
        <pc:graphicFrameChg chg="mod">
          <ac:chgData name="Jonas Lannoo" userId="b494a848-0cbe-426d-82db-f0c06b0d25da" providerId="ADAL" clId="{FBAE575F-45B2-4A3B-8A76-3151955AA439}" dt="2023-11-17T11:04:12.987" v="20"/>
          <ac:graphicFrameMkLst>
            <pc:docMk/>
            <pc:sldMk cId="1662569675" sldId="266"/>
            <ac:graphicFrameMk id="4" creationId="{D33472E0-A41F-1113-5C97-743AB0FF4BB0}"/>
          </ac:graphicFrameMkLst>
        </pc:graphicFrameChg>
      </pc:sldChg>
      <pc:sldChg chg="modSp del mod">
        <pc:chgData name="Jonas Lannoo" userId="b494a848-0cbe-426d-82db-f0c06b0d25da" providerId="ADAL" clId="{FBAE575F-45B2-4A3B-8A76-3151955AA439}" dt="2023-11-17T11:08:36.589" v="122" actId="47"/>
        <pc:sldMkLst>
          <pc:docMk/>
          <pc:sldMk cId="992936327" sldId="267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992936327" sldId="267"/>
            <ac:spMk id="2" creationId="{F15DE994-1F63-48F4-A90E-636D7DD4BAAE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992936327" sldId="267"/>
            <ac:spMk id="3" creationId="{4745C955-19D3-AD89-85FB-847C7033C623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992936327" sldId="267"/>
            <ac:spMk id="4" creationId="{E3EC1FB8-26AF-D2A6-4D0E-987F387A101A}"/>
          </ac:spMkLst>
        </pc:spChg>
      </pc:sldChg>
      <pc:sldChg chg="delSp modSp mod">
        <pc:chgData name="Jonas Lannoo" userId="b494a848-0cbe-426d-82db-f0c06b0d25da" providerId="ADAL" clId="{FBAE575F-45B2-4A3B-8A76-3151955AA439}" dt="2023-11-20T09:59:23.388" v="1220" actId="27636"/>
        <pc:sldMkLst>
          <pc:docMk/>
          <pc:sldMk cId="4219707684" sldId="268"/>
        </pc:sldMkLst>
        <pc:spChg chg="mod">
          <ac:chgData name="Jonas Lannoo" userId="b494a848-0cbe-426d-82db-f0c06b0d25da" providerId="ADAL" clId="{FBAE575F-45B2-4A3B-8A76-3151955AA439}" dt="2023-11-20T09:59:23.388" v="1220" actId="27636"/>
          <ac:spMkLst>
            <pc:docMk/>
            <pc:sldMk cId="4219707684" sldId="268"/>
            <ac:spMk id="2" creationId="{F15DE994-1F63-48F4-A90E-636D7DD4BAAE}"/>
          </ac:spMkLst>
        </pc:spChg>
        <pc:spChg chg="mod">
          <ac:chgData name="Jonas Lannoo" userId="b494a848-0cbe-426d-82db-f0c06b0d25da" providerId="ADAL" clId="{FBAE575F-45B2-4A3B-8A76-3151955AA439}" dt="2023-11-17T11:06:41.369" v="116" actId="1076"/>
          <ac:spMkLst>
            <pc:docMk/>
            <pc:sldMk cId="4219707684" sldId="268"/>
            <ac:spMk id="3" creationId="{4745C955-19D3-AD89-85FB-847C7033C623}"/>
          </ac:spMkLst>
        </pc:spChg>
        <pc:spChg chg="mod">
          <ac:chgData name="Jonas Lannoo" userId="b494a848-0cbe-426d-82db-f0c06b0d25da" providerId="ADAL" clId="{FBAE575F-45B2-4A3B-8A76-3151955AA439}" dt="2023-11-17T11:06:27.600" v="113" actId="20577"/>
          <ac:spMkLst>
            <pc:docMk/>
            <pc:sldMk cId="4219707684" sldId="268"/>
            <ac:spMk id="4" creationId="{98E43379-667F-457C-A10B-598A0B9FE4F1}"/>
          </ac:spMkLst>
        </pc:spChg>
        <pc:picChg chg="del">
          <ac:chgData name="Jonas Lannoo" userId="b494a848-0cbe-426d-82db-f0c06b0d25da" providerId="ADAL" clId="{FBAE575F-45B2-4A3B-8A76-3151955AA439}" dt="2023-11-17T11:04:46.464" v="27"/>
          <ac:picMkLst>
            <pc:docMk/>
            <pc:sldMk cId="4219707684" sldId="268"/>
            <ac:picMk id="5" creationId="{D8C76701-C7B5-62C7-46F8-80F7CDD04D90}"/>
          </ac:picMkLst>
        </pc:picChg>
      </pc:sldChg>
      <pc:sldChg chg="addSp modSp">
        <pc:chgData name="Jonas Lannoo" userId="b494a848-0cbe-426d-82db-f0c06b0d25da" providerId="ADAL" clId="{FBAE575F-45B2-4A3B-8A76-3151955AA439}" dt="2023-11-21T13:30:26.326" v="3019"/>
        <pc:sldMkLst>
          <pc:docMk/>
          <pc:sldMk cId="3750285839" sldId="269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750285839" sldId="269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750285839" sldId="269"/>
            <ac:spMk id="4" creationId="{F9DB220D-31F4-4CA6-0161-244383367B30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750285839" sldId="269"/>
            <ac:spMk id="5" creationId="{C25427CB-F4C4-3E20-E69F-6182CCF1E533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750285839" sldId="269"/>
            <ac:spMk id="7" creationId="{9150DB2B-D319-082D-1661-A4585D10C6F6}"/>
          </ac:spMkLst>
        </pc:spChg>
        <pc:spChg chg="add mod">
          <ac:chgData name="Jonas Lannoo" userId="b494a848-0cbe-426d-82db-f0c06b0d25da" providerId="ADAL" clId="{FBAE575F-45B2-4A3B-8A76-3151955AA439}" dt="2023-11-21T13:30:26.326" v="3019"/>
          <ac:spMkLst>
            <pc:docMk/>
            <pc:sldMk cId="3750285839" sldId="269"/>
            <ac:spMk id="10" creationId="{CC76BCA6-C591-D3E1-144E-3D400DDD0599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750285839" sldId="269"/>
            <ac:spMk id="11" creationId="{3BA21E40-7FF3-D163-4356-0AFE773384CB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750285839" sldId="269"/>
            <ac:spMk id="15" creationId="{9F5C3C68-94F8-573D-1CC7-773FF2B69F80}"/>
          </ac:spMkLst>
        </pc:spChg>
        <pc:graphicFrameChg chg="mod">
          <ac:chgData name="Jonas Lannoo" userId="b494a848-0cbe-426d-82db-f0c06b0d25da" providerId="ADAL" clId="{FBAE575F-45B2-4A3B-8A76-3151955AA439}" dt="2023-11-17T11:04:12.987" v="20"/>
          <ac:graphicFrameMkLst>
            <pc:docMk/>
            <pc:sldMk cId="3750285839" sldId="269"/>
            <ac:graphicFrameMk id="8" creationId="{EDD4ED82-96F9-0511-926C-5F6990ACE951}"/>
          </ac:graphicFrameMkLst>
        </pc:graphicFrameChg>
        <pc:cxnChg chg="mod">
          <ac:chgData name="Jonas Lannoo" userId="b494a848-0cbe-426d-82db-f0c06b0d25da" providerId="ADAL" clId="{FBAE575F-45B2-4A3B-8A76-3151955AA439}" dt="2023-11-17T11:04:12.987" v="20"/>
          <ac:cxnSpMkLst>
            <pc:docMk/>
            <pc:sldMk cId="3750285839" sldId="269"/>
            <ac:cxnSpMk id="6" creationId="{C8986A14-C5C1-BE63-03B7-E5E2BDA10D67}"/>
          </ac:cxnSpMkLst>
        </pc:cxnChg>
        <pc:cxnChg chg="mod">
          <ac:chgData name="Jonas Lannoo" userId="b494a848-0cbe-426d-82db-f0c06b0d25da" providerId="ADAL" clId="{FBAE575F-45B2-4A3B-8A76-3151955AA439}" dt="2023-11-17T11:04:12.987" v="20"/>
          <ac:cxnSpMkLst>
            <pc:docMk/>
            <pc:sldMk cId="3750285839" sldId="269"/>
            <ac:cxnSpMk id="9" creationId="{F591DD69-CA55-A2C5-CE23-A1D631EDCFE1}"/>
          </ac:cxnSpMkLst>
        </pc:cxnChg>
        <pc:cxnChg chg="mod">
          <ac:chgData name="Jonas Lannoo" userId="b494a848-0cbe-426d-82db-f0c06b0d25da" providerId="ADAL" clId="{FBAE575F-45B2-4A3B-8A76-3151955AA439}" dt="2023-11-17T11:04:12.987" v="20"/>
          <ac:cxnSpMkLst>
            <pc:docMk/>
            <pc:sldMk cId="3750285839" sldId="269"/>
            <ac:cxnSpMk id="12" creationId="{4F3D5F93-3A40-4B77-3AD7-1888AD631651}"/>
          </ac:cxnSpMkLst>
        </pc:cxnChg>
      </pc:sldChg>
      <pc:sldChg chg="modSp mod">
        <pc:chgData name="Jonas Lannoo" userId="b494a848-0cbe-426d-82db-f0c06b0d25da" providerId="ADAL" clId="{FBAE575F-45B2-4A3B-8A76-3151955AA439}" dt="2023-11-20T08:46:28.445" v="817" actId="20577"/>
        <pc:sldMkLst>
          <pc:docMk/>
          <pc:sldMk cId="3372035890" sldId="270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372035890" sldId="270"/>
            <ac:spMk id="2" creationId="{88ECA096-BAFA-DE87-AB7E-56F9BAC4878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372035890" sldId="270"/>
            <ac:spMk id="4" creationId="{F3986192-B942-C74A-38AD-F7186952ED32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372035890" sldId="270"/>
            <ac:spMk id="5" creationId="{F2B60F7B-F0CE-C30B-FFEE-140628E9ADC1}"/>
          </ac:spMkLst>
        </pc:spChg>
        <pc:spChg chg="mod">
          <ac:chgData name="Jonas Lannoo" userId="b494a848-0cbe-426d-82db-f0c06b0d25da" providerId="ADAL" clId="{FBAE575F-45B2-4A3B-8A76-3151955AA439}" dt="2023-11-20T08:46:28.445" v="817" actId="20577"/>
          <ac:spMkLst>
            <pc:docMk/>
            <pc:sldMk cId="3372035890" sldId="270"/>
            <ac:spMk id="6" creationId="{81DEA903-0522-6CBD-BB38-6A0D0188E295}"/>
          </ac:spMkLst>
        </pc:spChg>
      </pc:sldChg>
      <pc:sldChg chg="modSp mod">
        <pc:chgData name="Jonas Lannoo" userId="b494a848-0cbe-426d-82db-f0c06b0d25da" providerId="ADAL" clId="{FBAE575F-45B2-4A3B-8A76-3151955AA439}" dt="2023-11-21T12:54:53.752" v="2608" actId="113"/>
        <pc:sldMkLst>
          <pc:docMk/>
          <pc:sldMk cId="316297392" sldId="271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16297392" sldId="271"/>
            <ac:spMk id="4" creationId="{CCBE4F24-78D4-57C6-9EDC-47E12514A75A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16297392" sldId="271"/>
            <ac:spMk id="5" creationId="{42F40C7C-6BAF-1F47-2C5D-455ADAFF4113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16297392" sldId="271"/>
            <ac:spMk id="6" creationId="{758A558E-80FF-B719-75FC-2A0AF0AC68A1}"/>
          </ac:spMkLst>
        </pc:spChg>
        <pc:spChg chg="mod">
          <ac:chgData name="Jonas Lannoo" userId="b494a848-0cbe-426d-82db-f0c06b0d25da" providerId="ADAL" clId="{FBAE575F-45B2-4A3B-8A76-3151955AA439}" dt="2023-11-21T12:54:53.752" v="2608" actId="113"/>
          <ac:spMkLst>
            <pc:docMk/>
            <pc:sldMk cId="316297392" sldId="271"/>
            <ac:spMk id="8" creationId="{0DB4C979-D21B-E3D8-65FB-04327D6FD851}"/>
          </ac:spMkLst>
        </pc:spChg>
      </pc:sldChg>
      <pc:sldChg chg="modSp mod">
        <pc:chgData name="Jonas Lannoo" userId="b494a848-0cbe-426d-82db-f0c06b0d25da" providerId="ADAL" clId="{FBAE575F-45B2-4A3B-8A76-3151955AA439}" dt="2023-11-21T13:03:02.612" v="2900" actId="20577"/>
        <pc:sldMkLst>
          <pc:docMk/>
          <pc:sldMk cId="1053869711" sldId="273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053869711" sldId="273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21T13:03:02.612" v="2900" actId="20577"/>
          <ac:spMkLst>
            <pc:docMk/>
            <pc:sldMk cId="1053869711" sldId="273"/>
            <ac:spMk id="3" creationId="{392EFC2E-713D-759A-D487-FA5441D4F4D9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053869711" sldId="273"/>
            <ac:spMk id="4" creationId="{F9DB220D-31F4-4CA6-0161-244383367B30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053869711" sldId="273"/>
            <ac:spMk id="5" creationId="{C25427CB-F4C4-3E20-E69F-6182CCF1E533}"/>
          </ac:spMkLst>
        </pc:spChg>
      </pc:sldChg>
      <pc:sldChg chg="addSp delSp modSp mod">
        <pc:chgData name="Jonas Lannoo" userId="b494a848-0cbe-426d-82db-f0c06b0d25da" providerId="ADAL" clId="{FBAE575F-45B2-4A3B-8A76-3151955AA439}" dt="2023-11-21T11:39:08.209" v="2606" actId="1038"/>
        <pc:sldMkLst>
          <pc:docMk/>
          <pc:sldMk cId="335327928" sldId="274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35327928" sldId="274"/>
            <ac:spMk id="4" creationId="{CCBE4F24-78D4-57C6-9EDC-47E12514A75A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35327928" sldId="274"/>
            <ac:spMk id="5" creationId="{42F40C7C-6BAF-1F47-2C5D-455ADAFF4113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35327928" sldId="274"/>
            <ac:spMk id="6" creationId="{758A558E-80FF-B719-75FC-2A0AF0AC68A1}"/>
          </ac:spMkLst>
        </pc:spChg>
        <pc:spChg chg="add mod">
          <ac:chgData name="Jonas Lannoo" userId="b494a848-0cbe-426d-82db-f0c06b0d25da" providerId="ADAL" clId="{FBAE575F-45B2-4A3B-8A76-3151955AA439}" dt="2023-11-21T11:39:08.209" v="2606" actId="1038"/>
          <ac:spMkLst>
            <pc:docMk/>
            <pc:sldMk cId="335327928" sldId="274"/>
            <ac:spMk id="8" creationId="{21D55A90-DD49-DC9E-4DD2-F4EDD4AD49E6}"/>
          </ac:spMkLst>
        </pc:spChg>
        <pc:picChg chg="del mod">
          <ac:chgData name="Jonas Lannoo" userId="b494a848-0cbe-426d-82db-f0c06b0d25da" providerId="ADAL" clId="{FBAE575F-45B2-4A3B-8A76-3151955AA439}" dt="2023-11-21T11:35:24.601" v="2572" actId="478"/>
          <ac:picMkLst>
            <pc:docMk/>
            <pc:sldMk cId="335327928" sldId="274"/>
            <ac:picMk id="2" creationId="{4C7D77CA-3DEC-4C3F-5100-9175AF477271}"/>
          </ac:picMkLst>
        </pc:picChg>
        <pc:picChg chg="add mod">
          <ac:chgData name="Jonas Lannoo" userId="b494a848-0cbe-426d-82db-f0c06b0d25da" providerId="ADAL" clId="{FBAE575F-45B2-4A3B-8A76-3151955AA439}" dt="2023-11-21T11:37:50.112" v="2579" actId="1076"/>
          <ac:picMkLst>
            <pc:docMk/>
            <pc:sldMk cId="335327928" sldId="274"/>
            <ac:picMk id="1026" creationId="{42AC393B-3ECA-7A23-CB8A-FC273C4CD0C4}"/>
          </ac:picMkLst>
        </pc:picChg>
      </pc:sldChg>
      <pc:sldChg chg="modSp mod">
        <pc:chgData name="Jonas Lannoo" userId="b494a848-0cbe-426d-82db-f0c06b0d25da" providerId="ADAL" clId="{FBAE575F-45B2-4A3B-8A76-3151955AA439}" dt="2023-11-21T12:55:56.164" v="2741" actId="115"/>
        <pc:sldMkLst>
          <pc:docMk/>
          <pc:sldMk cId="348779335" sldId="275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48779335" sldId="275"/>
            <ac:spMk id="2" creationId="{AF271AE1-7060-1720-F8E1-85007C789AFD}"/>
          </ac:spMkLst>
        </pc:spChg>
        <pc:spChg chg="mod">
          <ac:chgData name="Jonas Lannoo" userId="b494a848-0cbe-426d-82db-f0c06b0d25da" providerId="ADAL" clId="{FBAE575F-45B2-4A3B-8A76-3151955AA439}" dt="2023-11-21T12:55:56.164" v="2741" actId="115"/>
          <ac:spMkLst>
            <pc:docMk/>
            <pc:sldMk cId="348779335" sldId="275"/>
            <ac:spMk id="3" creationId="{42673BCC-FCCA-1EE9-7FC3-D5D11190BB8B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48779335" sldId="275"/>
            <ac:spMk id="4" creationId="{17D3F4EB-C37A-8C5E-6332-6897AD464E28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48779335" sldId="275"/>
            <ac:spMk id="5" creationId="{7ACFA5AF-D4A5-F428-25C3-B245DD6755C0}"/>
          </ac:spMkLst>
        </pc:spChg>
      </pc:sldChg>
      <pc:sldChg chg="addSp modSp mod">
        <pc:chgData name="Jonas Lannoo" userId="b494a848-0cbe-426d-82db-f0c06b0d25da" providerId="ADAL" clId="{FBAE575F-45B2-4A3B-8A76-3151955AA439}" dt="2023-11-21T13:30:11.869" v="3017"/>
        <pc:sldMkLst>
          <pc:docMk/>
          <pc:sldMk cId="2140520046" sldId="276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140520046" sldId="276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140520046" sldId="276"/>
            <ac:spMk id="4" creationId="{81E8A660-B00F-68B9-BE5C-9E8CA93AD5D5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140520046" sldId="276"/>
            <ac:spMk id="5" creationId="{A341F3A2-D9C8-70F4-EDEB-336749BB62EC}"/>
          </ac:spMkLst>
        </pc:spChg>
        <pc:spChg chg="add mod">
          <ac:chgData name="Jonas Lannoo" userId="b494a848-0cbe-426d-82db-f0c06b0d25da" providerId="ADAL" clId="{FBAE575F-45B2-4A3B-8A76-3151955AA439}" dt="2023-11-21T13:30:11.869" v="3017"/>
          <ac:spMkLst>
            <pc:docMk/>
            <pc:sldMk cId="2140520046" sldId="276"/>
            <ac:spMk id="6" creationId="{A91139B3-267E-FF97-AE67-CDCCD4F9B2B6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140520046" sldId="276"/>
            <ac:spMk id="8" creationId="{CD054FC5-AF11-B984-FFBC-D759F3AE5D6C}"/>
          </ac:spMkLst>
        </pc:spChg>
      </pc:sldChg>
      <pc:sldChg chg="modSp mod ord">
        <pc:chgData name="Jonas Lannoo" userId="b494a848-0cbe-426d-82db-f0c06b0d25da" providerId="ADAL" clId="{FBAE575F-45B2-4A3B-8A76-3151955AA439}" dt="2023-11-21T13:03:53.235" v="2904"/>
        <pc:sldMkLst>
          <pc:docMk/>
          <pc:sldMk cId="3765658475" sldId="277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765658475" sldId="277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21T13:01:52.541" v="2845" actId="27636"/>
          <ac:spMkLst>
            <pc:docMk/>
            <pc:sldMk cId="3765658475" sldId="277"/>
            <ac:spMk id="3" creationId="{46B68808-9F49-11F3-8189-143C361FFEB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765658475" sldId="277"/>
            <ac:spMk id="4" creationId="{92AB1A73-18FB-59DD-F7F8-C0D363DD8FC0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765658475" sldId="277"/>
            <ac:spMk id="5" creationId="{CA5E69F5-666C-6A45-AE42-E2CD8695B793}"/>
          </ac:spMkLst>
        </pc:spChg>
      </pc:sldChg>
      <pc:sldChg chg="modSp">
        <pc:chgData name="Jonas Lannoo" userId="b494a848-0cbe-426d-82db-f0c06b0d25da" providerId="ADAL" clId="{FBAE575F-45B2-4A3B-8A76-3151955AA439}" dt="2023-11-17T11:04:12.987" v="20"/>
        <pc:sldMkLst>
          <pc:docMk/>
          <pc:sldMk cId="2490205241" sldId="278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490205241" sldId="278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490205241" sldId="278"/>
            <ac:spMk id="3" creationId="{46B68808-9F49-11F3-8189-143C361FFEB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490205241" sldId="278"/>
            <ac:spMk id="4" creationId="{92AB1A73-18FB-59DD-F7F8-C0D363DD8FC0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490205241" sldId="278"/>
            <ac:spMk id="5" creationId="{CA5E69F5-666C-6A45-AE42-E2CD8695B793}"/>
          </ac:spMkLst>
        </pc:spChg>
      </pc:sldChg>
      <pc:sldChg chg="modSp mod">
        <pc:chgData name="Jonas Lannoo" userId="b494a848-0cbe-426d-82db-f0c06b0d25da" providerId="ADAL" clId="{FBAE575F-45B2-4A3B-8A76-3151955AA439}" dt="2023-11-17T11:10:27.935" v="245" actId="20577"/>
        <pc:sldMkLst>
          <pc:docMk/>
          <pc:sldMk cId="584543639" sldId="279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584543639" sldId="279"/>
            <ac:spMk id="2" creationId="{41498631-63A1-3303-A6F8-6E3B5CA60634}"/>
          </ac:spMkLst>
        </pc:spChg>
        <pc:spChg chg="mod">
          <ac:chgData name="Jonas Lannoo" userId="b494a848-0cbe-426d-82db-f0c06b0d25da" providerId="ADAL" clId="{FBAE575F-45B2-4A3B-8A76-3151955AA439}" dt="2023-11-17T11:10:27.935" v="245" actId="20577"/>
          <ac:spMkLst>
            <pc:docMk/>
            <pc:sldMk cId="584543639" sldId="279"/>
            <ac:spMk id="3" creationId="{46B68808-9F49-11F3-8189-143C361FFEBD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584543639" sldId="279"/>
            <ac:spMk id="4" creationId="{92AB1A73-18FB-59DD-F7F8-C0D363DD8FC0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584543639" sldId="279"/>
            <ac:spMk id="5" creationId="{CA5E69F5-666C-6A45-AE42-E2CD8695B793}"/>
          </ac:spMkLst>
        </pc:spChg>
      </pc:sldChg>
      <pc:sldChg chg="addSp modSp mod">
        <pc:chgData name="Jonas Lannoo" userId="b494a848-0cbe-426d-82db-f0c06b0d25da" providerId="ADAL" clId="{FBAE575F-45B2-4A3B-8A76-3151955AA439}" dt="2023-11-17T11:09:21.306" v="174" actId="113"/>
        <pc:sldMkLst>
          <pc:docMk/>
          <pc:sldMk cId="262782385" sldId="280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62782385" sldId="280"/>
            <ac:spMk id="2" creationId="{018FBD12-6EE7-48D5-AFD1-A90A1CB2F6AB}"/>
          </ac:spMkLst>
        </pc:spChg>
        <pc:spChg chg="mod">
          <ac:chgData name="Jonas Lannoo" userId="b494a848-0cbe-426d-82db-f0c06b0d25da" providerId="ADAL" clId="{FBAE575F-45B2-4A3B-8A76-3151955AA439}" dt="2023-11-17T11:08:56.305" v="126" actId="20577"/>
          <ac:spMkLst>
            <pc:docMk/>
            <pc:sldMk cId="262782385" sldId="280"/>
            <ac:spMk id="3" creationId="{39838CF3-63D7-4F23-AA1A-E3C59DBC9D18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62782385" sldId="280"/>
            <ac:spMk id="4" creationId="{14F244A5-F72B-4978-8B18-D47B0AF76E88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262782385" sldId="280"/>
            <ac:spMk id="5" creationId="{1055802A-DB3D-4ABB-99CA-F1FB0AAD9551}"/>
          </ac:spMkLst>
        </pc:spChg>
        <pc:spChg chg="add mod">
          <ac:chgData name="Jonas Lannoo" userId="b494a848-0cbe-426d-82db-f0c06b0d25da" providerId="ADAL" clId="{FBAE575F-45B2-4A3B-8A76-3151955AA439}" dt="2023-11-17T11:09:21.306" v="174" actId="113"/>
          <ac:spMkLst>
            <pc:docMk/>
            <pc:sldMk cId="262782385" sldId="280"/>
            <ac:spMk id="8" creationId="{5BCE9124-302C-6F5E-0DA8-4486BAB1BDD5}"/>
          </ac:spMkLst>
        </pc:spChg>
        <pc:picChg chg="mod">
          <ac:chgData name="Jonas Lannoo" userId="b494a848-0cbe-426d-82db-f0c06b0d25da" providerId="ADAL" clId="{FBAE575F-45B2-4A3B-8A76-3151955AA439}" dt="2023-11-17T11:04:12.987" v="20"/>
          <ac:picMkLst>
            <pc:docMk/>
            <pc:sldMk cId="262782385" sldId="280"/>
            <ac:picMk id="7" creationId="{A0F046E2-7868-40F2-9844-0331624780C7}"/>
          </ac:picMkLst>
        </pc:picChg>
      </pc:sldChg>
      <pc:sldChg chg="new del">
        <pc:chgData name="Jonas Lannoo" userId="b494a848-0cbe-426d-82db-f0c06b0d25da" providerId="ADAL" clId="{FBAE575F-45B2-4A3B-8A76-3151955AA439}" dt="2023-11-17T11:05:54.756" v="33" actId="47"/>
        <pc:sldMkLst>
          <pc:docMk/>
          <pc:sldMk cId="2261504181" sldId="281"/>
        </pc:sldMkLst>
      </pc:sldChg>
      <pc:sldChg chg="modSp add mod">
        <pc:chgData name="Jonas Lannoo" userId="b494a848-0cbe-426d-82db-f0c06b0d25da" providerId="ADAL" clId="{FBAE575F-45B2-4A3B-8A76-3151955AA439}" dt="2023-11-20T09:59:23.372" v="1219" actId="27636"/>
        <pc:sldMkLst>
          <pc:docMk/>
          <pc:sldMk cId="3646322024" sldId="281"/>
        </pc:sldMkLst>
        <pc:spChg chg="mod">
          <ac:chgData name="Jonas Lannoo" userId="b494a848-0cbe-426d-82db-f0c06b0d25da" providerId="ADAL" clId="{FBAE575F-45B2-4A3B-8A76-3151955AA439}" dt="2023-11-20T09:59:23.372" v="1219" actId="27636"/>
          <ac:spMkLst>
            <pc:docMk/>
            <pc:sldMk cId="3646322024" sldId="281"/>
            <ac:spMk id="2" creationId="{F15DE994-1F63-48F4-A90E-636D7DD4BAAE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646322024" sldId="281"/>
            <ac:spMk id="77826" creationId="{00000000-0000-0000-0000-000000000000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3646322024" sldId="281"/>
            <ac:spMk id="77827" creationId="{00000000-0000-0000-0000-000000000000}"/>
          </ac:spMkLst>
        </pc:spChg>
      </pc:sldChg>
      <pc:sldChg chg="modSp mod ord modShow">
        <pc:chgData name="Jonas Lannoo" userId="b494a848-0cbe-426d-82db-f0c06b0d25da" providerId="ADAL" clId="{FBAE575F-45B2-4A3B-8A76-3151955AA439}" dt="2023-11-21T11:28:57.807" v="2369" actId="729"/>
        <pc:sldMkLst>
          <pc:docMk/>
          <pc:sldMk cId="1848400503" sldId="282"/>
        </pc:sldMkLst>
        <pc:spChg chg="mod">
          <ac:chgData name="Jonas Lannoo" userId="b494a848-0cbe-426d-82db-f0c06b0d25da" providerId="ADAL" clId="{FBAE575F-45B2-4A3B-8A76-3151955AA439}" dt="2023-11-20T10:14:16.837" v="1221" actId="14100"/>
          <ac:spMkLst>
            <pc:docMk/>
            <pc:sldMk cId="1848400503" sldId="282"/>
            <ac:spMk id="21" creationId="{41C4DEC2-A4B9-1205-6B4C-5050002BB645}"/>
          </ac:spMkLst>
        </pc:spChg>
        <pc:cxnChg chg="mod">
          <ac:chgData name="Jonas Lannoo" userId="b494a848-0cbe-426d-82db-f0c06b0d25da" providerId="ADAL" clId="{FBAE575F-45B2-4A3B-8A76-3151955AA439}" dt="2023-11-20T13:20:17.662" v="1222" actId="1036"/>
          <ac:cxnSpMkLst>
            <pc:docMk/>
            <pc:sldMk cId="1848400503" sldId="282"/>
            <ac:cxnSpMk id="12" creationId="{405F7565-9DC1-38C2-E324-4AF896563BCC}"/>
          </ac:cxnSpMkLst>
        </pc:cxnChg>
      </pc:sldChg>
      <pc:sldChg chg="addSp delSp modSp add mod">
        <pc:chgData name="Jonas Lannoo" userId="b494a848-0cbe-426d-82db-f0c06b0d25da" providerId="ADAL" clId="{FBAE575F-45B2-4A3B-8A76-3151955AA439}" dt="2023-11-21T13:28:45.923" v="3016" actId="20577"/>
        <pc:sldMkLst>
          <pc:docMk/>
          <pc:sldMk cId="865258742" sldId="283"/>
        </pc:sldMkLst>
        <pc:spChg chg="add mod">
          <ac:chgData name="Jonas Lannoo" userId="b494a848-0cbe-426d-82db-f0c06b0d25da" providerId="ADAL" clId="{FBAE575F-45B2-4A3B-8A76-3151955AA439}" dt="2023-11-21T11:31:22.403" v="2422"/>
          <ac:spMkLst>
            <pc:docMk/>
            <pc:sldMk cId="865258742" sldId="283"/>
            <ac:spMk id="3" creationId="{1CBFD8F9-0B8A-A912-B0B2-6D36EFC8DE69}"/>
          </ac:spMkLst>
        </pc:spChg>
        <pc:spChg chg="mod">
          <ac:chgData name="Jonas Lannoo" userId="b494a848-0cbe-426d-82db-f0c06b0d25da" providerId="ADAL" clId="{FBAE575F-45B2-4A3B-8A76-3151955AA439}" dt="2023-11-21T11:31:29.284" v="2424" actId="1076"/>
          <ac:spMkLst>
            <pc:docMk/>
            <pc:sldMk cId="865258742" sldId="283"/>
            <ac:spMk id="6" creationId="{C8CFDA98-1E6F-6ADC-3B3A-109E0B38101D}"/>
          </ac:spMkLst>
        </pc:spChg>
        <pc:spChg chg="mod">
          <ac:chgData name="Jonas Lannoo" userId="b494a848-0cbe-426d-82db-f0c06b0d25da" providerId="ADAL" clId="{FBAE575F-45B2-4A3B-8A76-3151955AA439}" dt="2023-11-21T13:26:26.235" v="2973" actId="1582"/>
          <ac:spMkLst>
            <pc:docMk/>
            <pc:sldMk cId="865258742" sldId="283"/>
            <ac:spMk id="7" creationId="{7B49A2ED-2C27-F34F-8EAB-9B9BDF507AC0}"/>
          </ac:spMkLst>
        </pc:spChg>
        <pc:spChg chg="mod">
          <ac:chgData name="Jonas Lannoo" userId="b494a848-0cbe-426d-82db-f0c06b0d25da" providerId="ADAL" clId="{FBAE575F-45B2-4A3B-8A76-3151955AA439}" dt="2023-11-21T13:27:05.602" v="2975" actId="207"/>
          <ac:spMkLst>
            <pc:docMk/>
            <pc:sldMk cId="865258742" sldId="283"/>
            <ac:spMk id="8" creationId="{5CBE9138-6450-1E5F-ACC8-B59DCC866245}"/>
          </ac:spMkLst>
        </pc:spChg>
        <pc:spChg chg="mod">
          <ac:chgData name="Jonas Lannoo" userId="b494a848-0cbe-426d-82db-f0c06b0d25da" providerId="ADAL" clId="{FBAE575F-45B2-4A3B-8A76-3151955AA439}" dt="2023-11-21T13:26:26.235" v="2973" actId="1582"/>
          <ac:spMkLst>
            <pc:docMk/>
            <pc:sldMk cId="865258742" sldId="283"/>
            <ac:spMk id="9" creationId="{C95BA283-164C-7962-E49C-E843CF9962C7}"/>
          </ac:spMkLst>
        </pc:spChg>
        <pc:spChg chg="mod">
          <ac:chgData name="Jonas Lannoo" userId="b494a848-0cbe-426d-82db-f0c06b0d25da" providerId="ADAL" clId="{FBAE575F-45B2-4A3B-8A76-3151955AA439}" dt="2023-11-21T13:26:26.235" v="2973" actId="1582"/>
          <ac:spMkLst>
            <pc:docMk/>
            <pc:sldMk cId="865258742" sldId="283"/>
            <ac:spMk id="10" creationId="{68C98DCB-1AC2-438C-8E74-67BED6762F0B}"/>
          </ac:spMkLst>
        </pc:spChg>
        <pc:spChg chg="mod">
          <ac:chgData name="Jonas Lannoo" userId="b494a848-0cbe-426d-82db-f0c06b0d25da" providerId="ADAL" clId="{FBAE575F-45B2-4A3B-8A76-3151955AA439}" dt="2023-11-21T13:28:27.602" v="3012" actId="1037"/>
          <ac:spMkLst>
            <pc:docMk/>
            <pc:sldMk cId="865258742" sldId="283"/>
            <ac:spMk id="16" creationId="{88A80D30-8965-3D83-0488-DCD3F6AD57AB}"/>
          </ac:spMkLst>
        </pc:spChg>
        <pc:spChg chg="mod">
          <ac:chgData name="Jonas Lannoo" userId="b494a848-0cbe-426d-82db-f0c06b0d25da" providerId="ADAL" clId="{FBAE575F-45B2-4A3B-8A76-3151955AA439}" dt="2023-11-21T13:28:45.923" v="3016" actId="20577"/>
          <ac:spMkLst>
            <pc:docMk/>
            <pc:sldMk cId="865258742" sldId="283"/>
            <ac:spMk id="17" creationId="{16CE2F2F-A60B-43C9-A323-7DEC0A4E544B}"/>
          </ac:spMkLst>
        </pc:spChg>
        <pc:spChg chg="mod">
          <ac:chgData name="Jonas Lannoo" userId="b494a848-0cbe-426d-82db-f0c06b0d25da" providerId="ADAL" clId="{FBAE575F-45B2-4A3B-8A76-3151955AA439}" dt="2023-11-21T13:27:44.340" v="3003" actId="12789"/>
          <ac:spMkLst>
            <pc:docMk/>
            <pc:sldMk cId="865258742" sldId="283"/>
            <ac:spMk id="18" creationId="{66DFD4ED-BD1D-56BD-B45D-43DF5EA154A6}"/>
          </ac:spMkLst>
        </pc:spChg>
        <pc:spChg chg="mod">
          <ac:chgData name="Jonas Lannoo" userId="b494a848-0cbe-426d-82db-f0c06b0d25da" providerId="ADAL" clId="{FBAE575F-45B2-4A3B-8A76-3151955AA439}" dt="2023-11-21T13:27:44.340" v="3003" actId="12789"/>
          <ac:spMkLst>
            <pc:docMk/>
            <pc:sldMk cId="865258742" sldId="283"/>
            <ac:spMk id="19" creationId="{1E5BEBD2-AB92-F6D8-EE6F-2BF21C90E761}"/>
          </ac:spMkLst>
        </pc:spChg>
        <pc:spChg chg="del">
          <ac:chgData name="Jonas Lannoo" userId="b494a848-0cbe-426d-82db-f0c06b0d25da" providerId="ADAL" clId="{FBAE575F-45B2-4A3B-8A76-3151955AA439}" dt="2023-11-21T11:29:09.421" v="2376" actId="478"/>
          <ac:spMkLst>
            <pc:docMk/>
            <pc:sldMk cId="865258742" sldId="283"/>
            <ac:spMk id="20" creationId="{CE57BA07-C763-F41D-4078-8E8BD1793A18}"/>
          </ac:spMkLst>
        </pc:spChg>
        <pc:spChg chg="del mod">
          <ac:chgData name="Jonas Lannoo" userId="b494a848-0cbe-426d-82db-f0c06b0d25da" providerId="ADAL" clId="{FBAE575F-45B2-4A3B-8A76-3151955AA439}" dt="2023-11-21T11:30:49.114" v="2416" actId="478"/>
          <ac:spMkLst>
            <pc:docMk/>
            <pc:sldMk cId="865258742" sldId="283"/>
            <ac:spMk id="21" creationId="{41C4DEC2-A4B9-1205-6B4C-5050002BB645}"/>
          </ac:spMkLst>
        </pc:spChg>
        <pc:cxnChg chg="mod">
          <ac:chgData name="Jonas Lannoo" userId="b494a848-0cbe-426d-82db-f0c06b0d25da" providerId="ADAL" clId="{FBAE575F-45B2-4A3B-8A76-3151955AA439}" dt="2023-11-21T11:31:36.451" v="2425" actId="1076"/>
          <ac:cxnSpMkLst>
            <pc:docMk/>
            <pc:sldMk cId="865258742" sldId="283"/>
            <ac:cxnSpMk id="12" creationId="{405F7565-9DC1-38C2-E324-4AF896563BCC}"/>
          </ac:cxnSpMkLst>
        </pc:cxnChg>
        <pc:cxnChg chg="mod">
          <ac:chgData name="Jonas Lannoo" userId="b494a848-0cbe-426d-82db-f0c06b0d25da" providerId="ADAL" clId="{FBAE575F-45B2-4A3B-8A76-3151955AA439}" dt="2023-11-21T11:31:36.451" v="2425" actId="1076"/>
          <ac:cxnSpMkLst>
            <pc:docMk/>
            <pc:sldMk cId="865258742" sldId="283"/>
            <ac:cxnSpMk id="13" creationId="{0F7E3288-FFE7-47EF-24FD-F4CC20C5F602}"/>
          </ac:cxnSpMkLst>
        </pc:cxnChg>
      </pc:sldChg>
      <pc:sldChg chg="modSp add del modNotes">
        <pc:chgData name="Jonas Lannoo" userId="b494a848-0cbe-426d-82db-f0c06b0d25da" providerId="ADAL" clId="{FBAE575F-45B2-4A3B-8A76-3151955AA439}" dt="2023-11-17T11:04:50.376" v="31"/>
        <pc:sldMkLst>
          <pc:docMk/>
          <pc:sldMk cId="1198972059" sldId="386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198972059" sldId="386"/>
            <ac:spMk id="2" creationId="{975795DB-367A-3B4C-B06A-A9021B84A30E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198972059" sldId="386"/>
            <ac:spMk id="10" creationId="{EC87DA71-814E-47E6-BBCD-FD06760185B3}"/>
          </ac:spMkLst>
        </pc:spChg>
      </pc:sldChg>
      <pc:sldChg chg="modSp add del mod modNotes">
        <pc:chgData name="Jonas Lannoo" userId="b494a848-0cbe-426d-82db-f0c06b0d25da" providerId="ADAL" clId="{FBAE575F-45B2-4A3B-8A76-3151955AA439}" dt="2023-11-17T11:04:50.376" v="31"/>
        <pc:sldMkLst>
          <pc:docMk/>
          <pc:sldMk cId="682704925" sldId="391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682704925" sldId="391"/>
            <ac:spMk id="2" creationId="{00000000-0000-0000-0000-000000000000}"/>
          </ac:spMkLst>
        </pc:spChg>
        <pc:spChg chg="mod">
          <ac:chgData name="Jonas Lannoo" userId="b494a848-0cbe-426d-82db-f0c06b0d25da" providerId="ADAL" clId="{FBAE575F-45B2-4A3B-8A76-3151955AA439}" dt="2023-11-17T11:04:50.376" v="31"/>
          <ac:spMkLst>
            <pc:docMk/>
            <pc:sldMk cId="682704925" sldId="391"/>
            <ac:spMk id="5" creationId="{00000000-0000-0000-0000-000000000000}"/>
          </ac:spMkLst>
        </pc:spChg>
        <pc:picChg chg="mod">
          <ac:chgData name="Jonas Lannoo" userId="b494a848-0cbe-426d-82db-f0c06b0d25da" providerId="ADAL" clId="{FBAE575F-45B2-4A3B-8A76-3151955AA439}" dt="2023-11-17T11:04:12.987" v="20"/>
          <ac:picMkLst>
            <pc:docMk/>
            <pc:sldMk cId="682704925" sldId="391"/>
            <ac:picMk id="10" creationId="{00000000-0000-0000-0000-000000000000}"/>
          </ac:picMkLst>
        </pc:picChg>
      </pc:sldChg>
      <pc:sldChg chg="modSp add del mod modNotes">
        <pc:chgData name="Jonas Lannoo" userId="b494a848-0cbe-426d-82db-f0c06b0d25da" providerId="ADAL" clId="{FBAE575F-45B2-4A3B-8A76-3151955AA439}" dt="2023-11-17T11:04:50.376" v="31"/>
        <pc:sldMkLst>
          <pc:docMk/>
          <pc:sldMk cId="1467134151" sldId="393"/>
        </pc:sld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k cId="1467134151" sldId="393"/>
            <ac:spMk id="2" creationId="{00000000-0000-0000-0000-000000000000}"/>
          </ac:spMkLst>
        </pc:spChg>
        <pc:spChg chg="mod">
          <ac:chgData name="Jonas Lannoo" userId="b494a848-0cbe-426d-82db-f0c06b0d25da" providerId="ADAL" clId="{FBAE575F-45B2-4A3B-8A76-3151955AA439}" dt="2023-11-17T11:04:50.376" v="31"/>
          <ac:spMkLst>
            <pc:docMk/>
            <pc:sldMk cId="1467134151" sldId="393"/>
            <ac:spMk id="3" creationId="{00000000-0000-0000-0000-000000000000}"/>
          </ac:spMkLst>
        </pc:spChg>
        <pc:picChg chg="mod">
          <ac:chgData name="Jonas Lannoo" userId="b494a848-0cbe-426d-82db-f0c06b0d25da" providerId="ADAL" clId="{FBAE575F-45B2-4A3B-8A76-3151955AA439}" dt="2023-11-17T11:04:12.987" v="20"/>
          <ac:picMkLst>
            <pc:docMk/>
            <pc:sldMk cId="1467134151" sldId="393"/>
            <ac:picMk id="5" creationId="{00000000-0000-0000-0000-000000000000}"/>
          </ac:picMkLst>
        </pc:picChg>
      </pc:sldChg>
      <pc:sldMasterChg chg="modSp mod delSldLayout modSldLayout">
        <pc:chgData name="Jonas Lannoo" userId="b494a848-0cbe-426d-82db-f0c06b0d25da" providerId="ADAL" clId="{FBAE575F-45B2-4A3B-8A76-3151955AA439}" dt="2023-11-17T11:07:49.208" v="119" actId="14100"/>
        <pc:sldMasterMkLst>
          <pc:docMk/>
          <pc:sldMasterMk cId="3829176082" sldId="2147483648"/>
        </pc:sldMasterMkLst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asterMk cId="3829176082" sldId="2147483648"/>
            <ac:spMk id="2" creationId="{E18329E0-B3CA-8E19-BC3B-715665FAF75E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asterMk cId="3829176082" sldId="2147483648"/>
            <ac:spMk id="3" creationId="{C598CA2F-F634-E1A9-CED8-8DDF6111C544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asterMk cId="3829176082" sldId="2147483648"/>
            <ac:spMk id="4" creationId="{B918EC09-95B7-4D57-670D-36F14BB39780}"/>
          </ac:spMkLst>
        </pc:spChg>
        <pc:spChg chg="mod">
          <ac:chgData name="Jonas Lannoo" userId="b494a848-0cbe-426d-82db-f0c06b0d25da" providerId="ADAL" clId="{FBAE575F-45B2-4A3B-8A76-3151955AA439}" dt="2023-11-17T11:07:49.208" v="119" actId="14100"/>
          <ac:spMkLst>
            <pc:docMk/>
            <pc:sldMasterMk cId="3829176082" sldId="2147483648"/>
            <ac:spMk id="5" creationId="{DC0FDD9D-D72E-5A1F-6E38-A62F8B65FEAF}"/>
          </ac:spMkLst>
        </pc:spChg>
        <pc:spChg chg="mod">
          <ac:chgData name="Jonas Lannoo" userId="b494a848-0cbe-426d-82db-f0c06b0d25da" providerId="ADAL" clId="{FBAE575F-45B2-4A3B-8A76-3151955AA439}" dt="2023-11-17T11:04:12.987" v="20"/>
          <ac:spMkLst>
            <pc:docMk/>
            <pc:sldMasterMk cId="3829176082" sldId="2147483648"/>
            <ac:spMk id="6" creationId="{181650A6-C48A-68C3-6CF5-8912F0F940BD}"/>
          </ac:spMkLst>
        </pc:sp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072901421" sldId="2147483649"/>
          </pc:sldLayoutMkLst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2072901421" sldId="2147483649"/>
              <ac:spMk id="2" creationId="{EEA1180A-00E6-7D9D-632F-6C15EEA6BFC0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2072901421" sldId="2147483649"/>
              <ac:spMk id="3" creationId="{88EAD69E-B528-087A-99AE-01C50EA81A9C}"/>
            </ac:spMkLst>
          </pc:sp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2072901421" sldId="2147483649"/>
              <ac:picMk id="7" creationId="{9406FE2A-C4BF-8B9B-408D-779E3F3C3878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2072901421" sldId="2147483649"/>
              <ac:picMk id="9" creationId="{8F279898-A0BD-4856-6913-3541BE0DF861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513939539" sldId="2147483650"/>
          </pc:sldLayoutMkLst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2513939539" sldId="2147483650"/>
              <ac:picMk id="7" creationId="{B5BE5EBB-6ACC-F407-F1A3-D7FB7EA29C96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2513939539" sldId="2147483650"/>
              <ac:picMk id="8" creationId="{499ACAE1-899B-56A2-16C7-B7C2BA1162E7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886411100" sldId="2147483651"/>
          </pc:sldLayoutMkLst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886411100" sldId="2147483651"/>
              <ac:spMk id="2" creationId="{43AED9B2-1B96-B1B6-91DE-ED4F04AF0870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886411100" sldId="2147483651"/>
              <ac:spMk id="3" creationId="{159DDB12-491F-5BB2-A956-E33E132610B9}"/>
            </ac:spMkLst>
          </pc:sp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886411100" sldId="2147483651"/>
              <ac:picMk id="7" creationId="{4995BE9F-FE0A-60D8-76C5-2A54B02F8CE2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886411100" sldId="2147483651"/>
              <ac:picMk id="8" creationId="{38CB6C22-55D3-2217-1789-B0BA24606F10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3000453333" sldId="2147483652"/>
          </pc:sldLayoutMkLst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3000453333" sldId="2147483652"/>
              <ac:spMk id="3" creationId="{FFFD79E1-C68F-9856-C448-E83CE4375BA9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3000453333" sldId="2147483652"/>
              <ac:spMk id="4" creationId="{B660ACA9-74B9-A532-BD00-E94CB593C4E8}"/>
            </ac:spMkLst>
          </pc:sp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3000453333" sldId="2147483652"/>
              <ac:picMk id="8" creationId="{EBA6E7C3-2E67-3E92-B6DF-41E9EE4375F7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3000453333" sldId="2147483652"/>
              <ac:picMk id="9" creationId="{B7DF2841-6D7C-CC36-A7D4-130E03C39B66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1391725469" sldId="2147483653"/>
          </pc:sldLayoutMkLst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1391725469" sldId="2147483653"/>
              <ac:spMk id="2" creationId="{FBD68494-3F5B-A1D0-0A02-45F1C49576F5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1391725469" sldId="2147483653"/>
              <ac:spMk id="3" creationId="{C3126EFF-9A9E-19C0-7132-C3B58885CA4A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1391725469" sldId="2147483653"/>
              <ac:spMk id="4" creationId="{555C4E49-4C5B-03A2-9E36-F0E474C679E5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1391725469" sldId="2147483653"/>
              <ac:spMk id="5" creationId="{962A5467-CD6D-2A35-FDAD-C9036280C5C1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1391725469" sldId="2147483653"/>
              <ac:spMk id="6" creationId="{7B0168C4-8D7F-60F0-6D0E-C6AF103427F3}"/>
            </ac:spMkLst>
          </pc:sp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1391725469" sldId="2147483653"/>
              <ac:picMk id="10" creationId="{2A0D715D-C3B8-E412-574F-235D66B1C9BF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1391725469" sldId="2147483653"/>
              <ac:picMk id="11" creationId="{AF718FE6-DD6D-4FC9-C3C3-CE80D03FDB83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18076986" sldId="2147483654"/>
          </pc:sldLayoutMkLst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218076986" sldId="2147483654"/>
              <ac:picMk id="6" creationId="{F20ED5E4-F721-7DE2-F7C7-31E299C8B469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218076986" sldId="2147483654"/>
              <ac:picMk id="7" creationId="{72927576-1BB6-8406-B913-C1765BD41F1E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3460730465" sldId="2147483655"/>
          </pc:sldLayoutMkLst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3460730465" sldId="2147483655"/>
              <ac:picMk id="5" creationId="{ED80E444-86C3-AF9E-1B6D-0513522F405B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3460730465" sldId="2147483655"/>
              <ac:picMk id="6" creationId="{FA27E713-7A98-F913-A0D4-37207905CC1F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844907790" sldId="2147483656"/>
          </pc:sldLayoutMkLst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2844907790" sldId="2147483656"/>
              <ac:spMk id="2" creationId="{AA599B7A-49D6-747B-0DC1-9468669DED68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2844907790" sldId="2147483656"/>
              <ac:spMk id="3" creationId="{1D2E0C14-FF0F-5E43-2DC6-9C547A6489F7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2844907790" sldId="2147483656"/>
              <ac:spMk id="4" creationId="{002DFCD0-D549-8541-2E96-5E270DA67E5E}"/>
            </ac:spMkLst>
          </pc:sp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2844907790" sldId="2147483656"/>
              <ac:picMk id="8" creationId="{60F8377B-4B2E-F73B-707E-8ED3DCD50E09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2844907790" sldId="2147483656"/>
              <ac:picMk id="9" creationId="{621B0007-06CC-F8E6-B034-C66A620CBCD9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4098024303" sldId="2147483657"/>
          </pc:sldLayoutMkLst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4098024303" sldId="2147483657"/>
              <ac:spMk id="2" creationId="{FFE8B66B-7C44-B876-D062-581C4C9CE3F9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4098024303" sldId="2147483657"/>
              <ac:spMk id="3" creationId="{763B5E48-5150-8BBA-7A00-B1619CFC3AD1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4098024303" sldId="2147483657"/>
              <ac:spMk id="4" creationId="{8ED0662F-7375-DA57-E03B-7D8FBA600EF3}"/>
            </ac:spMkLst>
          </pc:sp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4098024303" sldId="2147483657"/>
              <ac:picMk id="8" creationId="{00FCD5B9-83EE-FABB-33A4-365EFF1BDB22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4098024303" sldId="2147483657"/>
              <ac:picMk id="9" creationId="{1F38AFEF-6A87-1754-35E7-43CB3FB50F9E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3159494774" sldId="2147483658"/>
          </pc:sldLayoutMkLst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3159494774" sldId="2147483658"/>
              <ac:picMk id="7" creationId="{BAEA0895-3B8B-96BF-CFBD-C9E9F5862F5D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3159494774" sldId="2147483658"/>
              <ac:picMk id="8" creationId="{4B14FE5D-0803-AB9B-9197-73890FC4C798}"/>
            </ac:picMkLst>
          </pc:picChg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745227693" sldId="2147483659"/>
          </pc:sldLayoutMkLst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745227693" sldId="2147483659"/>
              <ac:spMk id="2" creationId="{FDF941B5-8013-7B7D-8EEF-CCECFD17DC7D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745227693" sldId="2147483659"/>
              <ac:spMk id="3" creationId="{9BC7195B-F680-7E63-2BFE-5689A9D80D49}"/>
            </ac:spMkLst>
          </pc:sp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745227693" sldId="2147483659"/>
              <ac:picMk id="7" creationId="{58E9D0EC-227D-E688-900C-20EAADE4E734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745227693" sldId="2147483659"/>
              <ac:picMk id="8" creationId="{2ED1AF1C-9480-5942-2656-84F90274D96F}"/>
            </ac:picMkLst>
          </pc:picChg>
        </pc:sldLayoutChg>
        <pc:sldLayoutChg chg="modSp del">
          <pc:chgData name="Jonas Lannoo" userId="b494a848-0cbe-426d-82db-f0c06b0d25da" providerId="ADAL" clId="{FBAE575F-45B2-4A3B-8A76-3151955AA439}" dt="2023-11-17T11:04:35.854" v="25" actId="47"/>
          <pc:sldLayoutMkLst>
            <pc:docMk/>
            <pc:sldMasterMk cId="3829176082" sldId="2147483648"/>
            <pc:sldLayoutMk cId="3170083264" sldId="2147483660"/>
          </pc:sldLayoutMkLst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3170083264" sldId="2147483660"/>
              <ac:spMk id="2" creationId="{00000000-0000-0000-0000-000000000000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3170083264" sldId="2147483660"/>
              <ac:spMk id="3" creationId="{00000000-0000-0000-0000-000000000000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3170083264" sldId="2147483660"/>
              <ac:spMk id="5" creationId="{00000000-0000-0000-0000-000000000000}"/>
            </ac:spMkLst>
          </pc:spChg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3170083264" sldId="2147483660"/>
              <ac:spMk id="11" creationId="{00000000-0000-0000-0000-000000000000}"/>
            </ac:spMkLst>
          </pc:sp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3170083264" sldId="2147483660"/>
              <ac:picMk id="7" creationId="{00000000-0000-0000-0000-000000000000}"/>
            </ac:picMkLst>
          </pc:picChg>
          <pc:picChg chg="mod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3829176082" sldId="2147483648"/>
              <pc:sldLayoutMk cId="3170083264" sldId="2147483660"/>
              <ac:picMk id="10" creationId="{00000000-0000-0000-0000-000000000000}"/>
            </ac:picMkLst>
          </pc:picChg>
        </pc:sldLayoutChg>
        <pc:sldLayoutChg chg="modSp del">
          <pc:chgData name="Jonas Lannoo" userId="b494a848-0cbe-426d-82db-f0c06b0d25da" providerId="ADAL" clId="{FBAE575F-45B2-4A3B-8A76-3151955AA439}" dt="2023-11-17T11:04:35.854" v="25" actId="47"/>
          <pc:sldLayoutMkLst>
            <pc:docMk/>
            <pc:sldMasterMk cId="3829176082" sldId="2147483648"/>
            <pc:sldLayoutMk cId="665164675" sldId="2147483661"/>
          </pc:sldLayoutMkLst>
          <pc:spChg chg="mod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3829176082" sldId="2147483648"/>
              <pc:sldLayoutMk cId="665164675" sldId="2147483661"/>
              <ac:spMk id="10" creationId="{A0D22A14-9FD3-3348-A0B2-C585295D177F}"/>
            </ac:spMkLst>
          </pc:spChg>
        </pc:sldLayoutChg>
      </pc:sldMasterChg>
      <pc:sldMasterChg chg="modSldLayout">
        <pc:chgData name="Jonas Lannoo" userId="b494a848-0cbe-426d-82db-f0c06b0d25da" providerId="ADAL" clId="{FBAE575F-45B2-4A3B-8A76-3151955AA439}" dt="2023-11-17T11:04:12.987" v="20"/>
        <pc:sldMasterMkLst>
          <pc:docMk/>
          <pc:sldMasterMk cId="4150433827" sldId="2147483662"/>
        </pc:sldMasterMkLst>
        <pc:sldLayoutChg chg="addSp del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4150433827" sldId="2147483662"/>
            <pc:sldLayoutMk cId="392332139" sldId="2147483674"/>
          </pc:sldLayoutMkLst>
          <pc:spChg chg="add del">
            <ac:chgData name="Jonas Lannoo" userId="b494a848-0cbe-426d-82db-f0c06b0d25da" providerId="ADAL" clId="{FBAE575F-45B2-4A3B-8A76-3151955AA439}" dt="2023-11-17T11:04:12.987" v="20"/>
            <ac:spMkLst>
              <pc:docMk/>
              <pc:sldMasterMk cId="4150433827" sldId="2147483662"/>
              <pc:sldLayoutMk cId="392332139" sldId="2147483674"/>
              <ac:spMk id="11" creationId="{00000000-0000-0000-0000-000000000000}"/>
            </ac:spMkLst>
          </pc:spChg>
          <pc:picChg chg="add del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4150433827" sldId="2147483662"/>
              <pc:sldLayoutMk cId="392332139" sldId="2147483674"/>
              <ac:picMk id="7" creationId="{00000000-0000-0000-0000-000000000000}"/>
            </ac:picMkLst>
          </pc:picChg>
          <pc:picChg chg="add del">
            <ac:chgData name="Jonas Lannoo" userId="b494a848-0cbe-426d-82db-f0c06b0d25da" providerId="ADAL" clId="{FBAE575F-45B2-4A3B-8A76-3151955AA439}" dt="2023-11-17T11:04:12.987" v="20"/>
            <ac:picMkLst>
              <pc:docMk/>
              <pc:sldMasterMk cId="4150433827" sldId="2147483662"/>
              <pc:sldLayoutMk cId="392332139" sldId="2147483674"/>
              <ac:picMk id="10" creationId="{00000000-0000-0000-0000-000000000000}"/>
            </ac:picMkLst>
          </pc:picChg>
        </pc:sldLayoutChg>
      </pc:sldMasterChg>
    </pc:docChg>
  </pc:docChgLst>
  <pc:docChgLst>
    <pc:chgData name="Jonas Lannoo" userId="S::jonas.lannoo@kuleuven.be::b494a848-0cbe-426d-82db-f0c06b0d25da" providerId="AD" clId="Web-{D5CB8A10-2C71-4367-99FD-8D2E0C35892E}"/>
    <pc:docChg chg="modSld">
      <pc:chgData name="Jonas Lannoo" userId="S::jonas.lannoo@kuleuven.be::b494a848-0cbe-426d-82db-f0c06b0d25da" providerId="AD" clId="Web-{D5CB8A10-2C71-4367-99FD-8D2E0C35892E}" dt="2023-11-22T14:49:38.463" v="18" actId="14100"/>
      <pc:docMkLst>
        <pc:docMk/>
      </pc:docMkLst>
      <pc:sldChg chg="modSp">
        <pc:chgData name="Jonas Lannoo" userId="S::jonas.lannoo@kuleuven.be::b494a848-0cbe-426d-82db-f0c06b0d25da" providerId="AD" clId="Web-{D5CB8A10-2C71-4367-99FD-8D2E0C35892E}" dt="2023-11-22T14:41:04.098" v="0" actId="1076"/>
        <pc:sldMkLst>
          <pc:docMk/>
          <pc:sldMk cId="4219707684" sldId="268"/>
        </pc:sldMkLst>
        <pc:spChg chg="mod">
          <ac:chgData name="Jonas Lannoo" userId="S::jonas.lannoo@kuleuven.be::b494a848-0cbe-426d-82db-f0c06b0d25da" providerId="AD" clId="Web-{D5CB8A10-2C71-4367-99FD-8D2E0C35892E}" dt="2023-11-22T14:41:04.098" v="0" actId="1076"/>
          <ac:spMkLst>
            <pc:docMk/>
            <pc:sldMk cId="4219707684" sldId="268"/>
            <ac:spMk id="4" creationId="{98E43379-667F-457C-A10B-598A0B9FE4F1}"/>
          </ac:spMkLst>
        </pc:spChg>
      </pc:sldChg>
      <pc:sldChg chg="modSp">
        <pc:chgData name="Jonas Lannoo" userId="S::jonas.lannoo@kuleuven.be::b494a848-0cbe-426d-82db-f0c06b0d25da" providerId="AD" clId="Web-{D5CB8A10-2C71-4367-99FD-8D2E0C35892E}" dt="2023-11-22T14:49:38.463" v="18" actId="14100"/>
        <pc:sldMkLst>
          <pc:docMk/>
          <pc:sldMk cId="262782385" sldId="280"/>
        </pc:sldMkLst>
        <pc:spChg chg="mod">
          <ac:chgData name="Jonas Lannoo" userId="S::jonas.lannoo@kuleuven.be::b494a848-0cbe-426d-82db-f0c06b0d25da" providerId="AD" clId="Web-{D5CB8A10-2C71-4367-99FD-8D2E0C35892E}" dt="2023-11-22T14:49:38.463" v="18" actId="14100"/>
          <ac:spMkLst>
            <pc:docMk/>
            <pc:sldMk cId="262782385" sldId="280"/>
            <ac:spMk id="8" creationId="{5BCE9124-302C-6F5E-0DA8-4486BAB1BDD5}"/>
          </ac:spMkLst>
        </pc:spChg>
      </pc:sldChg>
    </pc:docChg>
  </pc:docChgLst>
  <pc:docChgLst>
    <pc:chgData name="Alexander D'hoore" userId="S::alexander.dhoore_vives.be#ext#@kuleuven.onmicrosoft.com::7b68939d-9ec0-4921-8984-8d0d4b16a3e5" providerId="AD" clId="Web-{FD5E4177-46E3-182D-AE17-FC62E4FFAE73}"/>
    <pc:docChg chg="modSld">
      <pc:chgData name="Alexander D'hoore" userId="S::alexander.dhoore_vives.be#ext#@kuleuven.onmicrosoft.com::7b68939d-9ec0-4921-8984-8d0d4b16a3e5" providerId="AD" clId="Web-{FD5E4177-46E3-182D-AE17-FC62E4FFAE73}" dt="2023-11-22T20:53:32.851" v="32" actId="20577"/>
      <pc:docMkLst>
        <pc:docMk/>
      </pc:docMkLst>
      <pc:sldChg chg="modSp">
        <pc:chgData name="Alexander D'hoore" userId="S::alexander.dhoore_vives.be#ext#@kuleuven.onmicrosoft.com::7b68939d-9ec0-4921-8984-8d0d4b16a3e5" providerId="AD" clId="Web-{FD5E4177-46E3-182D-AE17-FC62E4FFAE73}" dt="2023-11-22T20:53:32.851" v="32" actId="20577"/>
        <pc:sldMkLst>
          <pc:docMk/>
          <pc:sldMk cId="1449851617" sldId="294"/>
        </pc:sldMkLst>
        <pc:spChg chg="mod">
          <ac:chgData name="Alexander D'hoore" userId="S::alexander.dhoore_vives.be#ext#@kuleuven.onmicrosoft.com::7b68939d-9ec0-4921-8984-8d0d4b16a3e5" providerId="AD" clId="Web-{FD5E4177-46E3-182D-AE17-FC62E4FFAE73}" dt="2023-11-22T20:53:32.851" v="32" actId="20577"/>
          <ac:spMkLst>
            <pc:docMk/>
            <pc:sldMk cId="1449851617" sldId="294"/>
            <ac:spMk id="3" creationId="{BCB2E645-B2DA-0920-CC31-8CF80B518CA1}"/>
          </ac:spMkLst>
        </pc:spChg>
      </pc:sldChg>
    </pc:docChg>
  </pc:docChgLst>
  <pc:docChgLst>
    <pc:chgData name="Jonas Lannoo" userId="S::jonas.lannoo@kuleuven.be::b494a848-0cbe-426d-82db-f0c06b0d25da" providerId="AD" clId="Web-{FC69FBA3-8444-45C6-B661-3B64B20AD8BF}"/>
    <pc:docChg chg="modSld">
      <pc:chgData name="Jonas Lannoo" userId="S::jonas.lannoo@kuleuven.be::b494a848-0cbe-426d-82db-f0c06b0d25da" providerId="AD" clId="Web-{FC69FBA3-8444-45C6-B661-3B64B20AD8BF}" dt="2023-11-20T08:03:47.984" v="13" actId="20577"/>
      <pc:docMkLst>
        <pc:docMk/>
      </pc:docMkLst>
      <pc:sldChg chg="modSp">
        <pc:chgData name="Jonas Lannoo" userId="S::jonas.lannoo@kuleuven.be::b494a848-0cbe-426d-82db-f0c06b0d25da" providerId="AD" clId="Web-{FC69FBA3-8444-45C6-B661-3B64B20AD8BF}" dt="2023-11-20T08:03:47.984" v="13" actId="20577"/>
        <pc:sldMkLst>
          <pc:docMk/>
          <pc:sldMk cId="701984223" sldId="257"/>
        </pc:sldMkLst>
        <pc:spChg chg="mod">
          <ac:chgData name="Jonas Lannoo" userId="S::jonas.lannoo@kuleuven.be::b494a848-0cbe-426d-82db-f0c06b0d25da" providerId="AD" clId="Web-{FC69FBA3-8444-45C6-B661-3B64B20AD8BF}" dt="2023-11-20T08:03:21.764" v="6" actId="20577"/>
          <ac:spMkLst>
            <pc:docMk/>
            <pc:sldMk cId="701984223" sldId="257"/>
            <ac:spMk id="12" creationId="{5BC93FB8-F5DF-78E1-CC5C-1CEF4A5FEDD8}"/>
          </ac:spMkLst>
        </pc:spChg>
        <pc:spChg chg="mod">
          <ac:chgData name="Jonas Lannoo" userId="S::jonas.lannoo@kuleuven.be::b494a848-0cbe-426d-82db-f0c06b0d25da" providerId="AD" clId="Web-{FC69FBA3-8444-45C6-B661-3B64B20AD8BF}" dt="2023-11-20T08:03:33.920" v="8" actId="20577"/>
          <ac:spMkLst>
            <pc:docMk/>
            <pc:sldMk cId="701984223" sldId="257"/>
            <ac:spMk id="13" creationId="{309A5952-E258-9B8E-7095-279D25A9DC7E}"/>
          </ac:spMkLst>
        </pc:spChg>
        <pc:spChg chg="mod">
          <ac:chgData name="Jonas Lannoo" userId="S::jonas.lannoo@kuleuven.be::b494a848-0cbe-426d-82db-f0c06b0d25da" providerId="AD" clId="Web-{FC69FBA3-8444-45C6-B661-3B64B20AD8BF}" dt="2023-11-20T08:03:43.593" v="12" actId="20577"/>
          <ac:spMkLst>
            <pc:docMk/>
            <pc:sldMk cId="701984223" sldId="257"/>
            <ac:spMk id="14" creationId="{5A55D66D-8DC1-B530-0EF3-24D661BAC2A1}"/>
          </ac:spMkLst>
        </pc:spChg>
        <pc:spChg chg="mod">
          <ac:chgData name="Jonas Lannoo" userId="S::jonas.lannoo@kuleuven.be::b494a848-0cbe-426d-82db-f0c06b0d25da" providerId="AD" clId="Web-{FC69FBA3-8444-45C6-B661-3B64B20AD8BF}" dt="2023-11-20T08:03:47.984" v="13" actId="20577"/>
          <ac:spMkLst>
            <pc:docMk/>
            <pc:sldMk cId="701984223" sldId="257"/>
            <ac:spMk id="15" creationId="{89388050-1598-6662-FAB5-A42949E167EC}"/>
          </ac:spMkLst>
        </pc:spChg>
      </pc:sldChg>
      <pc:sldChg chg="modSp">
        <pc:chgData name="Jonas Lannoo" userId="S::jonas.lannoo@kuleuven.be::b494a848-0cbe-426d-82db-f0c06b0d25da" providerId="AD" clId="Web-{FC69FBA3-8444-45C6-B661-3B64B20AD8BF}" dt="2023-11-20T08:03:04.732" v="2" actId="14100"/>
        <pc:sldMkLst>
          <pc:docMk/>
          <pc:sldMk cId="4219707684" sldId="268"/>
        </pc:sldMkLst>
        <pc:spChg chg="mod">
          <ac:chgData name="Jonas Lannoo" userId="S::jonas.lannoo@kuleuven.be::b494a848-0cbe-426d-82db-f0c06b0d25da" providerId="AD" clId="Web-{FC69FBA3-8444-45C6-B661-3B64B20AD8BF}" dt="2023-11-20T08:02:52.856" v="1" actId="20577"/>
          <ac:spMkLst>
            <pc:docMk/>
            <pc:sldMk cId="4219707684" sldId="268"/>
            <ac:spMk id="2" creationId="{F15DE994-1F63-48F4-A90E-636D7DD4BAAE}"/>
          </ac:spMkLst>
        </pc:spChg>
        <pc:spChg chg="mod">
          <ac:chgData name="Jonas Lannoo" userId="S::jonas.lannoo@kuleuven.be::b494a848-0cbe-426d-82db-f0c06b0d25da" providerId="AD" clId="Web-{FC69FBA3-8444-45C6-B661-3B64B20AD8BF}" dt="2023-11-20T08:03:04.732" v="2" actId="14100"/>
          <ac:spMkLst>
            <pc:docMk/>
            <pc:sldMk cId="4219707684" sldId="268"/>
            <ac:spMk id="4" creationId="{98E43379-667F-457C-A10B-598A0B9FE4F1}"/>
          </ac:spMkLst>
        </pc:spChg>
      </pc:sldChg>
    </pc:docChg>
  </pc:docChgLst>
  <pc:docChgLst>
    <pc:chgData name="Jonas Lannoo" userId="b494a848-0cbe-426d-82db-f0c06b0d25da" providerId="ADAL" clId="{C4941B3E-C972-43BC-91B9-13B40A014580}"/>
    <pc:docChg chg="undo redo custSel addSld delSld modSld sldOrd">
      <pc:chgData name="Jonas Lannoo" userId="b494a848-0cbe-426d-82db-f0c06b0d25da" providerId="ADAL" clId="{C4941B3E-C972-43BC-91B9-13B40A014580}" dt="2024-05-07T08:53:52.449" v="1875" actId="20577"/>
      <pc:docMkLst>
        <pc:docMk/>
      </pc:docMkLst>
      <pc:sldChg chg="modSp mod">
        <pc:chgData name="Jonas Lannoo" userId="b494a848-0cbe-426d-82db-f0c06b0d25da" providerId="ADAL" clId="{C4941B3E-C972-43BC-91B9-13B40A014580}" dt="2024-05-07T08:26:16.876" v="866" actId="20577"/>
        <pc:sldMkLst>
          <pc:docMk/>
          <pc:sldMk cId="701984223" sldId="257"/>
        </pc:sldMkLst>
        <pc:spChg chg="mod">
          <ac:chgData name="Jonas Lannoo" userId="b494a848-0cbe-426d-82db-f0c06b0d25da" providerId="ADAL" clId="{C4941B3E-C972-43BC-91B9-13B40A014580}" dt="2024-05-07T08:26:16.876" v="866" actId="20577"/>
          <ac:spMkLst>
            <pc:docMk/>
            <pc:sldMk cId="701984223" sldId="257"/>
            <ac:spMk id="3" creationId="{F513B2F0-0E5C-B6BC-AD30-B79D63748F45}"/>
          </ac:spMkLst>
        </pc:spChg>
        <pc:spChg chg="mod">
          <ac:chgData name="Jonas Lannoo" userId="b494a848-0cbe-426d-82db-f0c06b0d25da" providerId="ADAL" clId="{C4941B3E-C972-43BC-91B9-13B40A014580}" dt="2024-05-07T08:21:08.366" v="659" actId="1076"/>
          <ac:spMkLst>
            <pc:docMk/>
            <pc:sldMk cId="701984223" sldId="257"/>
            <ac:spMk id="8" creationId="{529CF5D9-48C7-DBE4-20E5-9B24764204B0}"/>
          </ac:spMkLst>
        </pc:spChg>
        <pc:spChg chg="mod">
          <ac:chgData name="Jonas Lannoo" userId="b494a848-0cbe-426d-82db-f0c06b0d25da" providerId="ADAL" clId="{C4941B3E-C972-43BC-91B9-13B40A014580}" dt="2024-05-07T08:21:08.366" v="659" actId="1076"/>
          <ac:spMkLst>
            <pc:docMk/>
            <pc:sldMk cId="701984223" sldId="257"/>
            <ac:spMk id="9" creationId="{DD0BA7ED-5799-A4CC-9B2B-9EF6D70E4F54}"/>
          </ac:spMkLst>
        </pc:spChg>
        <pc:spChg chg="mod">
          <ac:chgData name="Jonas Lannoo" userId="b494a848-0cbe-426d-82db-f0c06b0d25da" providerId="ADAL" clId="{C4941B3E-C972-43BC-91B9-13B40A014580}" dt="2024-05-07T08:21:08.366" v="659" actId="1076"/>
          <ac:spMkLst>
            <pc:docMk/>
            <pc:sldMk cId="701984223" sldId="257"/>
            <ac:spMk id="10" creationId="{858A9A4F-39A2-048A-3467-366096C2FDFC}"/>
          </ac:spMkLst>
        </pc:spChg>
        <pc:spChg chg="mod">
          <ac:chgData name="Jonas Lannoo" userId="b494a848-0cbe-426d-82db-f0c06b0d25da" providerId="ADAL" clId="{C4941B3E-C972-43BC-91B9-13B40A014580}" dt="2024-05-07T08:21:08.366" v="659" actId="1076"/>
          <ac:spMkLst>
            <pc:docMk/>
            <pc:sldMk cId="701984223" sldId="257"/>
            <ac:spMk id="12" creationId="{5BC93FB8-F5DF-78E1-CC5C-1CEF4A5FEDD8}"/>
          </ac:spMkLst>
        </pc:spChg>
        <pc:spChg chg="mod">
          <ac:chgData name="Jonas Lannoo" userId="b494a848-0cbe-426d-82db-f0c06b0d25da" providerId="ADAL" clId="{C4941B3E-C972-43BC-91B9-13B40A014580}" dt="2024-05-07T08:21:08.366" v="659" actId="1076"/>
          <ac:spMkLst>
            <pc:docMk/>
            <pc:sldMk cId="701984223" sldId="257"/>
            <ac:spMk id="13" creationId="{309A5952-E258-9B8E-7095-279D25A9DC7E}"/>
          </ac:spMkLst>
        </pc:spChg>
        <pc:spChg chg="mod">
          <ac:chgData name="Jonas Lannoo" userId="b494a848-0cbe-426d-82db-f0c06b0d25da" providerId="ADAL" clId="{C4941B3E-C972-43BC-91B9-13B40A014580}" dt="2024-05-07T08:21:08.366" v="659" actId="1076"/>
          <ac:spMkLst>
            <pc:docMk/>
            <pc:sldMk cId="701984223" sldId="257"/>
            <ac:spMk id="14" creationId="{5A55D66D-8DC1-B530-0EF3-24D661BAC2A1}"/>
          </ac:spMkLst>
        </pc:spChg>
        <pc:spChg chg="mod">
          <ac:chgData name="Jonas Lannoo" userId="b494a848-0cbe-426d-82db-f0c06b0d25da" providerId="ADAL" clId="{C4941B3E-C972-43BC-91B9-13B40A014580}" dt="2024-05-07T08:21:08.366" v="659" actId="1076"/>
          <ac:spMkLst>
            <pc:docMk/>
            <pc:sldMk cId="701984223" sldId="257"/>
            <ac:spMk id="15" creationId="{89388050-1598-6662-FAB5-A42949E167EC}"/>
          </ac:spMkLst>
        </pc:spChg>
        <pc:cxnChg chg="mod">
          <ac:chgData name="Jonas Lannoo" userId="b494a848-0cbe-426d-82db-f0c06b0d25da" providerId="ADAL" clId="{C4941B3E-C972-43BC-91B9-13B40A014580}" dt="2024-05-07T08:21:08.366" v="659" actId="1076"/>
          <ac:cxnSpMkLst>
            <pc:docMk/>
            <pc:sldMk cId="701984223" sldId="257"/>
            <ac:cxnSpMk id="7" creationId="{3AA52B60-7463-5282-EF5B-FAFC5CD42B73}"/>
          </ac:cxnSpMkLst>
        </pc:cxnChg>
      </pc:sldChg>
      <pc:sldChg chg="modSp mod">
        <pc:chgData name="Jonas Lannoo" userId="b494a848-0cbe-426d-82db-f0c06b0d25da" providerId="ADAL" clId="{C4941B3E-C972-43BC-91B9-13B40A014580}" dt="2024-05-07T08:07:02.635" v="452" actId="27636"/>
        <pc:sldMkLst>
          <pc:docMk/>
          <pc:sldMk cId="3689258070" sldId="258"/>
        </pc:sldMkLst>
        <pc:spChg chg="mod">
          <ac:chgData name="Jonas Lannoo" userId="b494a848-0cbe-426d-82db-f0c06b0d25da" providerId="ADAL" clId="{C4941B3E-C972-43BC-91B9-13B40A014580}" dt="2024-05-07T08:06:35.061" v="450" actId="20577"/>
          <ac:spMkLst>
            <pc:docMk/>
            <pc:sldMk cId="3689258070" sldId="258"/>
            <ac:spMk id="2" creationId="{41498631-63A1-3303-A6F8-6E3B5CA60634}"/>
          </ac:spMkLst>
        </pc:spChg>
        <pc:spChg chg="mod">
          <ac:chgData name="Jonas Lannoo" userId="b494a848-0cbe-426d-82db-f0c06b0d25da" providerId="ADAL" clId="{C4941B3E-C972-43BC-91B9-13B40A014580}" dt="2024-05-07T08:07:02.635" v="452" actId="27636"/>
          <ac:spMkLst>
            <pc:docMk/>
            <pc:sldMk cId="3689258070" sldId="258"/>
            <ac:spMk id="3" creationId="{46B68808-9F49-11F3-8189-143C361FFEBD}"/>
          </ac:spMkLst>
        </pc:spChg>
      </pc:sldChg>
      <pc:sldChg chg="del">
        <pc:chgData name="Jonas Lannoo" userId="b494a848-0cbe-426d-82db-f0c06b0d25da" providerId="ADAL" clId="{C4941B3E-C972-43BC-91B9-13B40A014580}" dt="2024-05-07T08:07:06.221" v="453" actId="47"/>
        <pc:sldMkLst>
          <pc:docMk/>
          <pc:sldMk cId="2340303385" sldId="259"/>
        </pc:sldMkLst>
      </pc:sldChg>
      <pc:sldChg chg="del">
        <pc:chgData name="Jonas Lannoo" userId="b494a848-0cbe-426d-82db-f0c06b0d25da" providerId="ADAL" clId="{C4941B3E-C972-43BC-91B9-13B40A014580}" dt="2024-05-07T08:07:29.231" v="456" actId="47"/>
        <pc:sldMkLst>
          <pc:docMk/>
          <pc:sldMk cId="663993984" sldId="260"/>
        </pc:sldMkLst>
      </pc:sldChg>
      <pc:sldChg chg="modSp add del mod">
        <pc:chgData name="Jonas Lannoo" userId="b494a848-0cbe-426d-82db-f0c06b0d25da" providerId="ADAL" clId="{C4941B3E-C972-43BC-91B9-13B40A014580}" dt="2024-05-07T08:53:52.449" v="1875" actId="20577"/>
        <pc:sldMkLst>
          <pc:docMk/>
          <pc:sldMk cId="2285246726" sldId="262"/>
        </pc:sldMkLst>
        <pc:spChg chg="mod">
          <ac:chgData name="Jonas Lannoo" userId="b494a848-0cbe-426d-82db-f0c06b0d25da" providerId="ADAL" clId="{C4941B3E-C972-43BC-91B9-13B40A014580}" dt="2024-05-07T08:53:52.449" v="1875" actId="20577"/>
          <ac:spMkLst>
            <pc:docMk/>
            <pc:sldMk cId="2285246726" sldId="262"/>
            <ac:spMk id="3" creationId="{46B68808-9F49-11F3-8189-143C361FFEBD}"/>
          </ac:spMkLst>
        </pc:spChg>
      </pc:sldChg>
      <pc:sldChg chg="del">
        <pc:chgData name="Jonas Lannoo" userId="b494a848-0cbe-426d-82db-f0c06b0d25da" providerId="ADAL" clId="{C4941B3E-C972-43BC-91B9-13B40A014580}" dt="2024-05-07T08:19:02.616" v="628" actId="47"/>
        <pc:sldMkLst>
          <pc:docMk/>
          <pc:sldMk cId="823333162" sldId="263"/>
        </pc:sldMkLst>
      </pc:sldChg>
      <pc:sldChg chg="del">
        <pc:chgData name="Jonas Lannoo" userId="b494a848-0cbe-426d-82db-f0c06b0d25da" providerId="ADAL" clId="{C4941B3E-C972-43BC-91B9-13B40A014580}" dt="2024-05-07T08:18:57.112" v="627" actId="47"/>
        <pc:sldMkLst>
          <pc:docMk/>
          <pc:sldMk cId="1356561651" sldId="264"/>
        </pc:sldMkLst>
      </pc:sldChg>
      <pc:sldChg chg="modSp mod">
        <pc:chgData name="Jonas Lannoo" userId="b494a848-0cbe-426d-82db-f0c06b0d25da" providerId="ADAL" clId="{C4941B3E-C972-43BC-91B9-13B40A014580}" dt="2024-05-07T07:53:06.840" v="82" actId="20577"/>
        <pc:sldMkLst>
          <pc:docMk/>
          <pc:sldMk cId="4219707684" sldId="268"/>
        </pc:sldMkLst>
        <pc:spChg chg="mod">
          <ac:chgData name="Jonas Lannoo" userId="b494a848-0cbe-426d-82db-f0c06b0d25da" providerId="ADAL" clId="{C4941B3E-C972-43BC-91B9-13B40A014580}" dt="2024-05-07T07:53:06.840" v="82" actId="20577"/>
          <ac:spMkLst>
            <pc:docMk/>
            <pc:sldMk cId="4219707684" sldId="268"/>
            <ac:spMk id="3" creationId="{4745C955-19D3-AD89-85FB-847C7033C623}"/>
          </ac:spMkLst>
        </pc:spChg>
      </pc:sldChg>
      <pc:sldChg chg="del">
        <pc:chgData name="Jonas Lannoo" userId="b494a848-0cbe-426d-82db-f0c06b0d25da" providerId="ADAL" clId="{C4941B3E-C972-43BC-91B9-13B40A014580}" dt="2024-05-07T08:07:26.430" v="454" actId="47"/>
        <pc:sldMkLst>
          <pc:docMk/>
          <pc:sldMk cId="316297392" sldId="271"/>
        </pc:sldMkLst>
      </pc:sldChg>
      <pc:sldChg chg="modSp del mod">
        <pc:chgData name="Jonas Lannoo" userId="b494a848-0cbe-426d-82db-f0c06b0d25da" providerId="ADAL" clId="{C4941B3E-C972-43BC-91B9-13B40A014580}" dt="2024-05-07T08:18:26.024" v="619" actId="47"/>
        <pc:sldMkLst>
          <pc:docMk/>
          <pc:sldMk cId="1053869711" sldId="273"/>
        </pc:sldMkLst>
        <pc:spChg chg="mod">
          <ac:chgData name="Jonas Lannoo" userId="b494a848-0cbe-426d-82db-f0c06b0d25da" providerId="ADAL" clId="{C4941B3E-C972-43BC-91B9-13B40A014580}" dt="2024-05-07T08:17:32.240" v="546" actId="20577"/>
          <ac:spMkLst>
            <pc:docMk/>
            <pc:sldMk cId="1053869711" sldId="273"/>
            <ac:spMk id="2" creationId="{41498631-63A1-3303-A6F8-6E3B5CA60634}"/>
          </ac:spMkLst>
        </pc:spChg>
        <pc:spChg chg="mod">
          <ac:chgData name="Jonas Lannoo" userId="b494a848-0cbe-426d-82db-f0c06b0d25da" providerId="ADAL" clId="{C4941B3E-C972-43BC-91B9-13B40A014580}" dt="2024-05-07T08:18:08.663" v="589"/>
          <ac:spMkLst>
            <pc:docMk/>
            <pc:sldMk cId="1053869711" sldId="273"/>
            <ac:spMk id="3" creationId="{392EFC2E-713D-759A-D487-FA5441D4F4D9}"/>
          </ac:spMkLst>
        </pc:spChg>
      </pc:sldChg>
      <pc:sldChg chg="del">
        <pc:chgData name="Jonas Lannoo" userId="b494a848-0cbe-426d-82db-f0c06b0d25da" providerId="ADAL" clId="{C4941B3E-C972-43BC-91B9-13B40A014580}" dt="2024-05-07T08:07:28.087" v="455" actId="47"/>
        <pc:sldMkLst>
          <pc:docMk/>
          <pc:sldMk cId="335327928" sldId="274"/>
        </pc:sldMkLst>
      </pc:sldChg>
      <pc:sldChg chg="modSp mod">
        <pc:chgData name="Jonas Lannoo" userId="b494a848-0cbe-426d-82db-f0c06b0d25da" providerId="ADAL" clId="{C4941B3E-C972-43BC-91B9-13B40A014580}" dt="2024-05-07T08:22:28.697" v="780" actId="20577"/>
        <pc:sldMkLst>
          <pc:docMk/>
          <pc:sldMk cId="348779335" sldId="275"/>
        </pc:sldMkLst>
        <pc:spChg chg="mod">
          <ac:chgData name="Jonas Lannoo" userId="b494a848-0cbe-426d-82db-f0c06b0d25da" providerId="ADAL" clId="{C4941B3E-C972-43BC-91B9-13B40A014580}" dt="2024-05-07T08:18:23.902" v="618" actId="20577"/>
          <ac:spMkLst>
            <pc:docMk/>
            <pc:sldMk cId="348779335" sldId="275"/>
            <ac:spMk id="2" creationId="{AF271AE1-7060-1720-F8E1-85007C789AFD}"/>
          </ac:spMkLst>
        </pc:spChg>
        <pc:spChg chg="mod">
          <ac:chgData name="Jonas Lannoo" userId="b494a848-0cbe-426d-82db-f0c06b0d25da" providerId="ADAL" clId="{C4941B3E-C972-43BC-91B9-13B40A014580}" dt="2024-05-07T08:22:28.697" v="780" actId="20577"/>
          <ac:spMkLst>
            <pc:docMk/>
            <pc:sldMk cId="348779335" sldId="275"/>
            <ac:spMk id="3" creationId="{42673BCC-FCCA-1EE9-7FC3-D5D11190BB8B}"/>
          </ac:spMkLst>
        </pc:spChg>
      </pc:sldChg>
      <pc:sldChg chg="modSp mod ord">
        <pc:chgData name="Jonas Lannoo" userId="b494a848-0cbe-426d-82db-f0c06b0d25da" providerId="ADAL" clId="{C4941B3E-C972-43BC-91B9-13B40A014580}" dt="2024-05-07T08:22:53.028" v="787" actId="6549"/>
        <pc:sldMkLst>
          <pc:docMk/>
          <pc:sldMk cId="2140520046" sldId="276"/>
        </pc:sldMkLst>
        <pc:spChg chg="mod">
          <ac:chgData name="Jonas Lannoo" userId="b494a848-0cbe-426d-82db-f0c06b0d25da" providerId="ADAL" clId="{C4941B3E-C972-43BC-91B9-13B40A014580}" dt="2024-05-07T08:19:19.947" v="652" actId="20577"/>
          <ac:spMkLst>
            <pc:docMk/>
            <pc:sldMk cId="2140520046" sldId="276"/>
            <ac:spMk id="2" creationId="{41498631-63A1-3303-A6F8-6E3B5CA60634}"/>
          </ac:spMkLst>
        </pc:spChg>
        <pc:spChg chg="mod">
          <ac:chgData name="Jonas Lannoo" userId="b494a848-0cbe-426d-82db-f0c06b0d25da" providerId="ADAL" clId="{C4941B3E-C972-43BC-91B9-13B40A014580}" dt="2024-05-07T08:22:53.028" v="787" actId="6549"/>
          <ac:spMkLst>
            <pc:docMk/>
            <pc:sldMk cId="2140520046" sldId="276"/>
            <ac:spMk id="8" creationId="{CD054FC5-AF11-B984-FFBC-D759F3AE5D6C}"/>
          </ac:spMkLst>
        </pc:spChg>
      </pc:sldChg>
      <pc:sldChg chg="del">
        <pc:chgData name="Jonas Lannoo" userId="b494a848-0cbe-426d-82db-f0c06b0d25da" providerId="ADAL" clId="{C4941B3E-C972-43BC-91B9-13B40A014580}" dt="2024-05-07T08:18:27.315" v="620" actId="47"/>
        <pc:sldMkLst>
          <pc:docMk/>
          <pc:sldMk cId="2490205241" sldId="278"/>
        </pc:sldMkLst>
      </pc:sldChg>
      <pc:sldChg chg="modSp mod">
        <pc:chgData name="Jonas Lannoo" userId="b494a848-0cbe-426d-82db-f0c06b0d25da" providerId="ADAL" clId="{C4941B3E-C972-43BC-91B9-13B40A014580}" dt="2024-05-07T08:30:08.709" v="1017" actId="20577"/>
        <pc:sldMkLst>
          <pc:docMk/>
          <pc:sldMk cId="584543639" sldId="279"/>
        </pc:sldMkLst>
        <pc:spChg chg="mod">
          <ac:chgData name="Jonas Lannoo" userId="b494a848-0cbe-426d-82db-f0c06b0d25da" providerId="ADAL" clId="{C4941B3E-C972-43BC-91B9-13B40A014580}" dt="2024-05-07T08:30:08.709" v="1017" actId="20577"/>
          <ac:spMkLst>
            <pc:docMk/>
            <pc:sldMk cId="584543639" sldId="279"/>
            <ac:spMk id="3" creationId="{46B68808-9F49-11F3-8189-143C361FFEBD}"/>
          </ac:spMkLst>
        </pc:spChg>
      </pc:sldChg>
      <pc:sldChg chg="del">
        <pc:chgData name="Jonas Lannoo" userId="b494a848-0cbe-426d-82db-f0c06b0d25da" providerId="ADAL" clId="{C4941B3E-C972-43BC-91B9-13B40A014580}" dt="2024-05-07T08:20:41.622" v="656" actId="47"/>
        <pc:sldMkLst>
          <pc:docMk/>
          <pc:sldMk cId="3646322024" sldId="281"/>
        </pc:sldMkLst>
      </pc:sldChg>
      <pc:sldChg chg="del">
        <pc:chgData name="Jonas Lannoo" userId="b494a848-0cbe-426d-82db-f0c06b0d25da" providerId="ADAL" clId="{C4941B3E-C972-43BC-91B9-13B40A014580}" dt="2024-05-07T08:18:47.874" v="624" actId="47"/>
        <pc:sldMkLst>
          <pc:docMk/>
          <pc:sldMk cId="1848400503" sldId="282"/>
        </pc:sldMkLst>
      </pc:sldChg>
      <pc:sldChg chg="del">
        <pc:chgData name="Jonas Lannoo" userId="b494a848-0cbe-426d-82db-f0c06b0d25da" providerId="ADAL" clId="{C4941B3E-C972-43BC-91B9-13B40A014580}" dt="2024-05-07T08:18:46.457" v="623" actId="47"/>
        <pc:sldMkLst>
          <pc:docMk/>
          <pc:sldMk cId="865258742" sldId="283"/>
        </pc:sldMkLst>
      </pc:sldChg>
      <pc:sldChg chg="del">
        <pc:chgData name="Jonas Lannoo" userId="b494a848-0cbe-426d-82db-f0c06b0d25da" providerId="ADAL" clId="{C4941B3E-C972-43BC-91B9-13B40A014580}" dt="2024-05-07T07:54:40.667" v="84" actId="47"/>
        <pc:sldMkLst>
          <pc:docMk/>
          <pc:sldMk cId="2504399623" sldId="284"/>
        </pc:sldMkLst>
      </pc:sldChg>
      <pc:sldChg chg="del">
        <pc:chgData name="Jonas Lannoo" userId="b494a848-0cbe-426d-82db-f0c06b0d25da" providerId="ADAL" clId="{C4941B3E-C972-43BC-91B9-13B40A014580}" dt="2024-05-07T07:54:41.378" v="85" actId="47"/>
        <pc:sldMkLst>
          <pc:docMk/>
          <pc:sldMk cId="3354553404" sldId="285"/>
        </pc:sldMkLst>
      </pc:sldChg>
      <pc:sldChg chg="del">
        <pc:chgData name="Jonas Lannoo" userId="b494a848-0cbe-426d-82db-f0c06b0d25da" providerId="ADAL" clId="{C4941B3E-C972-43BC-91B9-13B40A014580}" dt="2024-05-07T07:54:41.930" v="86" actId="47"/>
        <pc:sldMkLst>
          <pc:docMk/>
          <pc:sldMk cId="1640376180" sldId="286"/>
        </pc:sldMkLst>
      </pc:sldChg>
      <pc:sldChg chg="del">
        <pc:chgData name="Jonas Lannoo" userId="b494a848-0cbe-426d-82db-f0c06b0d25da" providerId="ADAL" clId="{C4941B3E-C972-43BC-91B9-13B40A014580}" dt="2024-05-07T07:54:40.003" v="83" actId="47"/>
        <pc:sldMkLst>
          <pc:docMk/>
          <pc:sldMk cId="3156387275" sldId="287"/>
        </pc:sldMkLst>
      </pc:sldChg>
      <pc:sldChg chg="del">
        <pc:chgData name="Jonas Lannoo" userId="b494a848-0cbe-426d-82db-f0c06b0d25da" providerId="ADAL" clId="{C4941B3E-C972-43BC-91B9-13B40A014580}" dt="2024-05-07T07:54:42.488" v="87" actId="47"/>
        <pc:sldMkLst>
          <pc:docMk/>
          <pc:sldMk cId="3372689143" sldId="288"/>
        </pc:sldMkLst>
      </pc:sldChg>
      <pc:sldChg chg="del">
        <pc:chgData name="Jonas Lannoo" userId="b494a848-0cbe-426d-82db-f0c06b0d25da" providerId="ADAL" clId="{C4941B3E-C972-43BC-91B9-13B40A014580}" dt="2024-05-07T08:18:52.177" v="626" actId="47"/>
        <pc:sldMkLst>
          <pc:docMk/>
          <pc:sldMk cId="3419238708" sldId="290"/>
        </pc:sldMkLst>
      </pc:sldChg>
      <pc:sldChg chg="del">
        <pc:chgData name="Jonas Lannoo" userId="b494a848-0cbe-426d-82db-f0c06b0d25da" providerId="ADAL" clId="{C4941B3E-C972-43BC-91B9-13B40A014580}" dt="2024-05-07T08:18:50.641" v="625" actId="47"/>
        <pc:sldMkLst>
          <pc:docMk/>
          <pc:sldMk cId="4086276467" sldId="291"/>
        </pc:sldMkLst>
      </pc:sldChg>
      <pc:sldChg chg="ord">
        <pc:chgData name="Jonas Lannoo" userId="b494a848-0cbe-426d-82db-f0c06b0d25da" providerId="ADAL" clId="{C4941B3E-C972-43BC-91B9-13B40A014580}" dt="2024-05-07T08:18:44.080" v="622"/>
        <pc:sldMkLst>
          <pc:docMk/>
          <pc:sldMk cId="2226251994" sldId="292"/>
        </pc:sldMkLst>
      </pc:sldChg>
      <pc:sldChg chg="del">
        <pc:chgData name="Jonas Lannoo" userId="b494a848-0cbe-426d-82db-f0c06b0d25da" providerId="ADAL" clId="{C4941B3E-C972-43BC-91B9-13B40A014580}" dt="2024-05-07T08:07:30.015" v="457" actId="47"/>
        <pc:sldMkLst>
          <pc:docMk/>
          <pc:sldMk cId="388844441" sldId="293"/>
        </pc:sldMkLst>
      </pc:sldChg>
      <pc:sldChg chg="new del">
        <pc:chgData name="Jonas Lannoo" userId="b494a848-0cbe-426d-82db-f0c06b0d25da" providerId="ADAL" clId="{C4941B3E-C972-43BC-91B9-13B40A014580}" dt="2024-05-07T08:07:38.413" v="462" actId="680"/>
        <pc:sldMkLst>
          <pc:docMk/>
          <pc:sldMk cId="1314353320" sldId="293"/>
        </pc:sldMkLst>
      </pc:sldChg>
      <pc:sldChg chg="add">
        <pc:chgData name="Jonas Lannoo" userId="b494a848-0cbe-426d-82db-f0c06b0d25da" providerId="ADAL" clId="{C4941B3E-C972-43BC-91B9-13B40A014580}" dt="2024-05-07T08:20:40.083" v="655"/>
        <pc:sldMkLst>
          <pc:docMk/>
          <pc:sldMk cId="3685884622" sldId="293"/>
        </pc:sldMkLst>
      </pc:sldChg>
      <pc:sldChg chg="del">
        <pc:chgData name="Jonas Lannoo" userId="b494a848-0cbe-426d-82db-f0c06b0d25da" providerId="ADAL" clId="{C4941B3E-C972-43BC-91B9-13B40A014580}" dt="2024-05-07T08:07:30.648" v="458" actId="47"/>
        <pc:sldMkLst>
          <pc:docMk/>
          <pc:sldMk cId="1449851617" sldId="294"/>
        </pc:sldMkLst>
      </pc:sldChg>
      <pc:sldChg chg="modSp new mod">
        <pc:chgData name="Jonas Lannoo" userId="b494a848-0cbe-426d-82db-f0c06b0d25da" providerId="ADAL" clId="{C4941B3E-C972-43BC-91B9-13B40A014580}" dt="2024-05-07T08:21:25.741" v="707" actId="20577"/>
        <pc:sldMkLst>
          <pc:docMk/>
          <pc:sldMk cId="2497583591" sldId="294"/>
        </pc:sldMkLst>
        <pc:spChg chg="mod">
          <ac:chgData name="Jonas Lannoo" userId="b494a848-0cbe-426d-82db-f0c06b0d25da" providerId="ADAL" clId="{C4941B3E-C972-43BC-91B9-13B40A014580}" dt="2024-05-07T08:21:25.741" v="707" actId="20577"/>
          <ac:spMkLst>
            <pc:docMk/>
            <pc:sldMk cId="2497583591" sldId="294"/>
            <ac:spMk id="2" creationId="{4AF1BA88-6457-944A-5E81-0249A02B1000}"/>
          </ac:spMkLst>
        </pc:spChg>
      </pc:sldChg>
      <pc:sldChg chg="modSp new mod">
        <pc:chgData name="Jonas Lannoo" userId="b494a848-0cbe-426d-82db-f0c06b0d25da" providerId="ADAL" clId="{C4941B3E-C972-43BC-91B9-13B40A014580}" dt="2024-05-07T08:25:13.502" v="827" actId="20577"/>
        <pc:sldMkLst>
          <pc:docMk/>
          <pc:sldMk cId="1031626746" sldId="295"/>
        </pc:sldMkLst>
        <pc:spChg chg="mod">
          <ac:chgData name="Jonas Lannoo" userId="b494a848-0cbe-426d-82db-f0c06b0d25da" providerId="ADAL" clId="{C4941B3E-C972-43BC-91B9-13B40A014580}" dt="2024-05-07T08:25:13.502" v="827" actId="20577"/>
          <ac:spMkLst>
            <pc:docMk/>
            <pc:sldMk cId="1031626746" sldId="295"/>
            <ac:spMk id="2" creationId="{694FDF31-40B5-DA6E-8ECC-19B0D504FCF3}"/>
          </ac:spMkLst>
        </pc:spChg>
      </pc:sldChg>
      <pc:sldChg chg="del">
        <pc:chgData name="Jonas Lannoo" userId="b494a848-0cbe-426d-82db-f0c06b0d25da" providerId="ADAL" clId="{C4941B3E-C972-43BC-91B9-13B40A014580}" dt="2024-05-07T08:07:31.060" v="459" actId="47"/>
        <pc:sldMkLst>
          <pc:docMk/>
          <pc:sldMk cId="1058497470" sldId="295"/>
        </pc:sldMkLst>
      </pc:sldChg>
      <pc:sldChg chg="modSp add mod ord">
        <pc:chgData name="Jonas Lannoo" userId="b494a848-0cbe-426d-82db-f0c06b0d25da" providerId="ADAL" clId="{C4941B3E-C972-43BC-91B9-13B40A014580}" dt="2024-05-07T08:21:54.427" v="752"/>
        <pc:sldMkLst>
          <pc:docMk/>
          <pc:sldMk cId="2348156456" sldId="296"/>
        </pc:sldMkLst>
        <pc:spChg chg="mod">
          <ac:chgData name="Jonas Lannoo" userId="b494a848-0cbe-426d-82db-f0c06b0d25da" providerId="ADAL" clId="{C4941B3E-C972-43BC-91B9-13B40A014580}" dt="2024-05-07T08:21:34.144" v="731" actId="20577"/>
          <ac:spMkLst>
            <pc:docMk/>
            <pc:sldMk cId="2348156456" sldId="296"/>
            <ac:spMk id="2" creationId="{4AF1BA88-6457-944A-5E81-0249A02B1000}"/>
          </ac:spMkLst>
        </pc:spChg>
      </pc:sldChg>
      <pc:sldChg chg="modSp add mod">
        <pc:chgData name="Jonas Lannoo" userId="b494a848-0cbe-426d-82db-f0c06b0d25da" providerId="ADAL" clId="{C4941B3E-C972-43BC-91B9-13B40A014580}" dt="2024-05-07T08:22:09.154" v="776" actId="20577"/>
        <pc:sldMkLst>
          <pc:docMk/>
          <pc:sldMk cId="194528435" sldId="297"/>
        </pc:sldMkLst>
        <pc:spChg chg="mod">
          <ac:chgData name="Jonas Lannoo" userId="b494a848-0cbe-426d-82db-f0c06b0d25da" providerId="ADAL" clId="{C4941B3E-C972-43BC-91B9-13B40A014580}" dt="2024-05-07T08:22:09.154" v="776" actId="20577"/>
          <ac:spMkLst>
            <pc:docMk/>
            <pc:sldMk cId="194528435" sldId="297"/>
            <ac:spMk id="2" creationId="{4AF1BA88-6457-944A-5E81-0249A02B1000}"/>
          </ac:spMkLst>
        </pc:spChg>
      </pc:sldChg>
      <pc:sldChg chg="modSp add mod">
        <pc:chgData name="Jonas Lannoo" userId="b494a848-0cbe-426d-82db-f0c06b0d25da" providerId="ADAL" clId="{C4941B3E-C972-43BC-91B9-13B40A014580}" dt="2024-05-07T08:25:27.691" v="850" actId="20577"/>
        <pc:sldMkLst>
          <pc:docMk/>
          <pc:sldMk cId="2982944841" sldId="298"/>
        </pc:sldMkLst>
        <pc:spChg chg="mod">
          <ac:chgData name="Jonas Lannoo" userId="b494a848-0cbe-426d-82db-f0c06b0d25da" providerId="ADAL" clId="{C4941B3E-C972-43BC-91B9-13B40A014580}" dt="2024-05-07T08:25:27.691" v="850" actId="20577"/>
          <ac:spMkLst>
            <pc:docMk/>
            <pc:sldMk cId="2982944841" sldId="298"/>
            <ac:spMk id="2" creationId="{694FDF31-40B5-DA6E-8ECC-19B0D504FCF3}"/>
          </ac:spMkLst>
        </pc:spChg>
      </pc:sldChg>
      <pc:sldChg chg="new">
        <pc:chgData name="Jonas Lannoo" userId="b494a848-0cbe-426d-82db-f0c06b0d25da" providerId="ADAL" clId="{C4941B3E-C972-43BC-91B9-13B40A014580}" dt="2024-05-07T08:25:43.506" v="851" actId="680"/>
        <pc:sldMkLst>
          <pc:docMk/>
          <pc:sldMk cId="344287150" sldId="299"/>
        </pc:sldMkLst>
      </pc:sldChg>
      <pc:sldChg chg="modSp new mod">
        <pc:chgData name="Jonas Lannoo" userId="b494a848-0cbe-426d-82db-f0c06b0d25da" providerId="ADAL" clId="{C4941B3E-C972-43BC-91B9-13B40A014580}" dt="2024-05-07T08:30:57.850" v="1050" actId="20577"/>
        <pc:sldMkLst>
          <pc:docMk/>
          <pc:sldMk cId="2466982919" sldId="300"/>
        </pc:sldMkLst>
        <pc:spChg chg="mod">
          <ac:chgData name="Jonas Lannoo" userId="b494a848-0cbe-426d-82db-f0c06b0d25da" providerId="ADAL" clId="{C4941B3E-C972-43BC-91B9-13B40A014580}" dt="2024-05-07T08:30:57.850" v="1050" actId="20577"/>
          <ac:spMkLst>
            <pc:docMk/>
            <pc:sldMk cId="2466982919" sldId="300"/>
            <ac:spMk id="2" creationId="{EAA4CE75-6093-5B10-2CB6-5D821B01867F}"/>
          </ac:spMkLst>
        </pc:spChg>
      </pc:sldChg>
      <pc:sldChg chg="modSp new mod">
        <pc:chgData name="Jonas Lannoo" userId="b494a848-0cbe-426d-82db-f0c06b0d25da" providerId="ADAL" clId="{C4941B3E-C972-43BC-91B9-13B40A014580}" dt="2024-05-07T08:43:46.289" v="1851" actId="20577"/>
        <pc:sldMkLst>
          <pc:docMk/>
          <pc:sldMk cId="2793015207" sldId="301"/>
        </pc:sldMkLst>
        <pc:spChg chg="mod">
          <ac:chgData name="Jonas Lannoo" userId="b494a848-0cbe-426d-82db-f0c06b0d25da" providerId="ADAL" clId="{C4941B3E-C972-43BC-91B9-13B40A014580}" dt="2024-05-07T08:32:39.274" v="1094" actId="20577"/>
          <ac:spMkLst>
            <pc:docMk/>
            <pc:sldMk cId="2793015207" sldId="301"/>
            <ac:spMk id="2" creationId="{85AEEA0B-C461-2838-3C64-E79CA4A180A5}"/>
          </ac:spMkLst>
        </pc:spChg>
        <pc:spChg chg="mod">
          <ac:chgData name="Jonas Lannoo" userId="b494a848-0cbe-426d-82db-f0c06b0d25da" providerId="ADAL" clId="{C4941B3E-C972-43BC-91B9-13B40A014580}" dt="2024-05-07T08:43:46.289" v="1851" actId="20577"/>
          <ac:spMkLst>
            <pc:docMk/>
            <pc:sldMk cId="2793015207" sldId="301"/>
            <ac:spMk id="3" creationId="{605AD3F8-8704-C56E-D37D-F12B09773B2A}"/>
          </ac:spMkLst>
        </pc:spChg>
      </pc:sldChg>
    </pc:docChg>
  </pc:docChgLst>
  <pc:docChgLst>
    <pc:chgData name="Jonas Lannoo" userId="S::jonas.lannoo@kuleuven.be::b494a848-0cbe-426d-82db-f0c06b0d25da" providerId="AD" clId="Web-{EBF80F69-C543-4CC6-A618-F1432B790E89}"/>
    <pc:docChg chg="modSld">
      <pc:chgData name="Jonas Lannoo" userId="S::jonas.lannoo@kuleuven.be::b494a848-0cbe-426d-82db-f0c06b0d25da" providerId="AD" clId="Web-{EBF80F69-C543-4CC6-A618-F1432B790E89}" dt="2023-11-22T20:29:55.411" v="139"/>
      <pc:docMkLst>
        <pc:docMk/>
      </pc:docMkLst>
      <pc:sldChg chg="modSp modNotes">
        <pc:chgData name="Jonas Lannoo" userId="S::jonas.lannoo@kuleuven.be::b494a848-0cbe-426d-82db-f0c06b0d25da" providerId="AD" clId="Web-{EBF80F69-C543-4CC6-A618-F1432B790E89}" dt="2023-11-22T20:27:19.899" v="112"/>
        <pc:sldMkLst>
          <pc:docMk/>
          <pc:sldMk cId="701984223" sldId="257"/>
        </pc:sldMkLst>
        <pc:spChg chg="mod">
          <ac:chgData name="Jonas Lannoo" userId="S::jonas.lannoo@kuleuven.be::b494a848-0cbe-426d-82db-f0c06b0d25da" providerId="AD" clId="Web-{EBF80F69-C543-4CC6-A618-F1432B790E89}" dt="2023-11-22T20:14:55.512" v="1" actId="1076"/>
          <ac:spMkLst>
            <pc:docMk/>
            <pc:sldMk cId="701984223" sldId="257"/>
            <ac:spMk id="8" creationId="{529CF5D9-48C7-DBE4-20E5-9B24764204B0}"/>
          </ac:spMkLst>
        </pc:spChg>
      </pc:sldChg>
      <pc:sldChg chg="modSp">
        <pc:chgData name="Jonas Lannoo" userId="S::jonas.lannoo@kuleuven.be::b494a848-0cbe-426d-82db-f0c06b0d25da" providerId="AD" clId="Web-{EBF80F69-C543-4CC6-A618-F1432B790E89}" dt="2023-11-22T20:25:44.877" v="108" actId="20577"/>
        <pc:sldMkLst>
          <pc:docMk/>
          <pc:sldMk cId="663993984" sldId="260"/>
        </pc:sldMkLst>
        <pc:spChg chg="mod">
          <ac:chgData name="Jonas Lannoo" userId="S::jonas.lannoo@kuleuven.be::b494a848-0cbe-426d-82db-f0c06b0d25da" providerId="AD" clId="Web-{EBF80F69-C543-4CC6-A618-F1432B790E89}" dt="2023-11-22T20:25:44.877" v="108" actId="20577"/>
          <ac:spMkLst>
            <pc:docMk/>
            <pc:sldMk cId="663993984" sldId="260"/>
            <ac:spMk id="2" creationId="{41498631-63A1-3303-A6F8-6E3B5CA60634}"/>
          </ac:spMkLst>
        </pc:spChg>
      </pc:sldChg>
      <pc:sldChg chg="addSp modSp">
        <pc:chgData name="Jonas Lannoo" userId="S::jonas.lannoo@kuleuven.be::b494a848-0cbe-426d-82db-f0c06b0d25da" providerId="AD" clId="Web-{EBF80F69-C543-4CC6-A618-F1432B790E89}" dt="2023-11-22T20:21:49.777" v="105" actId="1076"/>
        <pc:sldMkLst>
          <pc:docMk/>
          <pc:sldMk cId="2285246726" sldId="262"/>
        </pc:sldMkLst>
        <pc:spChg chg="mod">
          <ac:chgData name="Jonas Lannoo" userId="S::jonas.lannoo@kuleuven.be::b494a848-0cbe-426d-82db-f0c06b0d25da" providerId="AD" clId="Web-{EBF80F69-C543-4CC6-A618-F1432B790E89}" dt="2023-11-22T20:20:58.164" v="71" actId="20577"/>
          <ac:spMkLst>
            <pc:docMk/>
            <pc:sldMk cId="2285246726" sldId="262"/>
            <ac:spMk id="3" creationId="{46B68808-9F49-11F3-8189-143C361FFEBD}"/>
          </ac:spMkLst>
        </pc:spChg>
        <pc:spChg chg="add mod">
          <ac:chgData name="Jonas Lannoo" userId="S::jonas.lannoo@kuleuven.be::b494a848-0cbe-426d-82db-f0c06b0d25da" providerId="AD" clId="Web-{EBF80F69-C543-4CC6-A618-F1432B790E89}" dt="2023-11-22T20:21:49.777" v="105" actId="1076"/>
          <ac:spMkLst>
            <pc:docMk/>
            <pc:sldMk cId="2285246726" sldId="262"/>
            <ac:spMk id="7" creationId="{3C10DA26-DB84-0D17-173E-BB30B042F036}"/>
          </ac:spMkLst>
        </pc:spChg>
      </pc:sldChg>
      <pc:sldChg chg="modNotes">
        <pc:chgData name="Jonas Lannoo" userId="S::jonas.lannoo@kuleuven.be::b494a848-0cbe-426d-82db-f0c06b0d25da" providerId="AD" clId="Web-{EBF80F69-C543-4CC6-A618-F1432B790E89}" dt="2023-11-22T20:27:16.727" v="110"/>
        <pc:sldMkLst>
          <pc:docMk/>
          <pc:sldMk cId="4219707684" sldId="268"/>
        </pc:sldMkLst>
      </pc:sldChg>
      <pc:sldChg chg="addSp delSp modSp">
        <pc:chgData name="Jonas Lannoo" userId="S::jonas.lannoo@kuleuven.be::b494a848-0cbe-426d-82db-f0c06b0d25da" providerId="AD" clId="Web-{EBF80F69-C543-4CC6-A618-F1432B790E89}" dt="2023-11-22T20:16:27.988" v="47" actId="1076"/>
        <pc:sldMkLst>
          <pc:docMk/>
          <pc:sldMk cId="262782385" sldId="280"/>
        </pc:sldMkLst>
        <pc:spChg chg="mod">
          <ac:chgData name="Jonas Lannoo" userId="S::jonas.lannoo@kuleuven.be::b494a848-0cbe-426d-82db-f0c06b0d25da" providerId="AD" clId="Web-{EBF80F69-C543-4CC6-A618-F1432B790E89}" dt="2023-11-22T20:15:57.548" v="41" actId="20577"/>
          <ac:spMkLst>
            <pc:docMk/>
            <pc:sldMk cId="262782385" sldId="280"/>
            <ac:spMk id="3" creationId="{39838CF3-63D7-4F23-AA1A-E3C59DBC9D18}"/>
          </ac:spMkLst>
        </pc:spChg>
        <pc:spChg chg="del">
          <ac:chgData name="Jonas Lannoo" userId="S::jonas.lannoo@kuleuven.be::b494a848-0cbe-426d-82db-f0c06b0d25da" providerId="AD" clId="Web-{EBF80F69-C543-4CC6-A618-F1432B790E89}" dt="2023-11-22T20:15:22.921" v="2"/>
          <ac:spMkLst>
            <pc:docMk/>
            <pc:sldMk cId="262782385" sldId="280"/>
            <ac:spMk id="8" creationId="{5BCE9124-302C-6F5E-0DA8-4486BAB1BDD5}"/>
          </ac:spMkLst>
        </pc:spChg>
        <pc:picChg chg="del">
          <ac:chgData name="Jonas Lannoo" userId="S::jonas.lannoo@kuleuven.be::b494a848-0cbe-426d-82db-f0c06b0d25da" providerId="AD" clId="Web-{EBF80F69-C543-4CC6-A618-F1432B790E89}" dt="2023-11-22T20:16:02.298" v="42"/>
          <ac:picMkLst>
            <pc:docMk/>
            <pc:sldMk cId="262782385" sldId="280"/>
            <ac:picMk id="7" creationId="{A0F046E2-7868-40F2-9844-0331624780C7}"/>
          </ac:picMkLst>
        </pc:picChg>
        <pc:picChg chg="add mod">
          <ac:chgData name="Jonas Lannoo" userId="S::jonas.lannoo@kuleuven.be::b494a848-0cbe-426d-82db-f0c06b0d25da" providerId="AD" clId="Web-{EBF80F69-C543-4CC6-A618-F1432B790E89}" dt="2023-11-22T20:16:27.988" v="47" actId="1076"/>
          <ac:picMkLst>
            <pc:docMk/>
            <pc:sldMk cId="262782385" sldId="280"/>
            <ac:picMk id="9" creationId="{FFAC25CD-4D57-7DD0-5B19-4B7AF8471ACD}"/>
          </ac:picMkLst>
        </pc:picChg>
      </pc:sldChg>
      <pc:sldChg chg="modNotes">
        <pc:chgData name="Jonas Lannoo" userId="S::jonas.lannoo@kuleuven.be::b494a848-0cbe-426d-82db-f0c06b0d25da" providerId="AD" clId="Web-{EBF80F69-C543-4CC6-A618-F1432B790E89}" dt="2023-11-22T20:27:25.962" v="116"/>
        <pc:sldMkLst>
          <pc:docMk/>
          <pc:sldMk cId="2504399623" sldId="284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27.416" v="118"/>
        <pc:sldMkLst>
          <pc:docMk/>
          <pc:sldMk cId="3354553404" sldId="285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37.463" v="120"/>
        <pc:sldMkLst>
          <pc:docMk/>
          <pc:sldMk cId="1640376180" sldId="286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24.540" v="114"/>
        <pc:sldMkLst>
          <pc:docMk/>
          <pc:sldMk cId="3156387275" sldId="287"/>
        </pc:sldMkLst>
      </pc:sldChg>
      <pc:sldChg chg="modNotes">
        <pc:chgData name="Jonas Lannoo" userId="S::jonas.lannoo@kuleuven.be::b494a848-0cbe-426d-82db-f0c06b0d25da" providerId="AD" clId="Web-{EBF80F69-C543-4CC6-A618-F1432B790E89}" dt="2023-11-22T20:29:55.411" v="139"/>
        <pc:sldMkLst>
          <pc:docMk/>
          <pc:sldMk cId="4086276467" sldId="291"/>
        </pc:sldMkLst>
      </pc:sldChg>
      <pc:sldChg chg="modNotes">
        <pc:chgData name="Jonas Lannoo" userId="S::jonas.lannoo@kuleuven.be::b494a848-0cbe-426d-82db-f0c06b0d25da" providerId="AD" clId="Web-{EBF80F69-C543-4CC6-A618-F1432B790E89}" dt="2023-11-22T20:28:17.591" v="124"/>
        <pc:sldMkLst>
          <pc:docMk/>
          <pc:sldMk cId="388844441" sldId="293"/>
        </pc:sldMkLst>
      </pc:sldChg>
      <pc:sldChg chg="modNotes">
        <pc:chgData name="Jonas Lannoo" userId="S::jonas.lannoo@kuleuven.be::b494a848-0cbe-426d-82db-f0c06b0d25da" providerId="AD" clId="Web-{EBF80F69-C543-4CC6-A618-F1432B790E89}" dt="2023-11-22T20:28:20.857" v="129"/>
        <pc:sldMkLst>
          <pc:docMk/>
          <pc:sldMk cId="1449851617" sldId="294"/>
        </pc:sldMkLst>
      </pc:sldChg>
      <pc:sldChg chg="modNotes">
        <pc:chgData name="Jonas Lannoo" userId="S::jonas.lannoo@kuleuven.be::b494a848-0cbe-426d-82db-f0c06b0d25da" providerId="AD" clId="Web-{EBF80F69-C543-4CC6-A618-F1432B790E89}" dt="2023-11-22T20:28:23.060" v="131"/>
        <pc:sldMkLst>
          <pc:docMk/>
          <pc:sldMk cId="1058497470" sldId="295"/>
        </pc:sldMkLst>
      </pc:sldChg>
    </pc:docChg>
  </pc:docChgLst>
  <pc:docChgLst>
    <pc:chgData name="Lara Luys" userId="43fc1cb8-097a-46ef-9f63-bb4c9c2b6365" providerId="ADAL" clId="{0471078A-1961-4683-9E85-FC444105E513}"/>
    <pc:docChg chg="undo custSel addSld modSld">
      <pc:chgData name="Lara Luys" userId="43fc1cb8-097a-46ef-9f63-bb4c9c2b6365" providerId="ADAL" clId="{0471078A-1961-4683-9E85-FC444105E513}" dt="2023-11-22T19:01:10.730" v="3733" actId="1076"/>
      <pc:docMkLst>
        <pc:docMk/>
      </pc:docMkLst>
      <pc:sldChg chg="delSp modSp mod">
        <pc:chgData name="Lara Luys" userId="43fc1cb8-097a-46ef-9f63-bb4c9c2b6365" providerId="ADAL" clId="{0471078A-1961-4683-9E85-FC444105E513}" dt="2023-11-22T14:15:35.371" v="2232" actId="20577"/>
        <pc:sldMkLst>
          <pc:docMk/>
          <pc:sldMk cId="823333162" sldId="263"/>
        </pc:sldMkLst>
        <pc:spChg chg="del mod">
          <ac:chgData name="Lara Luys" userId="43fc1cb8-097a-46ef-9f63-bb4c9c2b6365" providerId="ADAL" clId="{0471078A-1961-4683-9E85-FC444105E513}" dt="2023-11-22T14:11:01.565" v="2153" actId="478"/>
          <ac:spMkLst>
            <pc:docMk/>
            <pc:sldMk cId="823333162" sldId="263"/>
            <ac:spMk id="6" creationId="{C77CF7AF-252D-CC0D-674A-6C3984A65DFF}"/>
          </ac:spMkLst>
        </pc:spChg>
        <pc:spChg chg="mod">
          <ac:chgData name="Lara Luys" userId="43fc1cb8-097a-46ef-9f63-bb4c9c2b6365" providerId="ADAL" clId="{0471078A-1961-4683-9E85-FC444105E513}" dt="2023-11-22T14:15:35.371" v="2232" actId="20577"/>
          <ac:spMkLst>
            <pc:docMk/>
            <pc:sldMk cId="823333162" sldId="263"/>
            <ac:spMk id="8" creationId="{CD054FC5-AF11-B984-FFBC-D759F3AE5D6C}"/>
          </ac:spMkLst>
        </pc:spChg>
      </pc:sldChg>
      <pc:sldChg chg="modSp mod">
        <pc:chgData name="Lara Luys" userId="43fc1cb8-097a-46ef-9f63-bb4c9c2b6365" providerId="ADAL" clId="{0471078A-1961-4683-9E85-FC444105E513}" dt="2023-11-22T14:37:53.806" v="2272" actId="27636"/>
        <pc:sldMkLst>
          <pc:docMk/>
          <pc:sldMk cId="4219707684" sldId="268"/>
        </pc:sldMkLst>
        <pc:spChg chg="mod">
          <ac:chgData name="Lara Luys" userId="43fc1cb8-097a-46ef-9f63-bb4c9c2b6365" providerId="ADAL" clId="{0471078A-1961-4683-9E85-FC444105E513}" dt="2023-11-22T14:37:53.806" v="2272" actId="27636"/>
          <ac:spMkLst>
            <pc:docMk/>
            <pc:sldMk cId="4219707684" sldId="268"/>
            <ac:spMk id="2" creationId="{F15DE994-1F63-48F4-A90E-636D7DD4BAAE}"/>
          </ac:spMkLst>
        </pc:spChg>
      </pc:sldChg>
      <pc:sldChg chg="delSp modSp mod modShow">
        <pc:chgData name="Lara Luys" userId="43fc1cb8-097a-46ef-9f63-bb4c9c2b6365" providerId="ADAL" clId="{0471078A-1961-4683-9E85-FC444105E513}" dt="2023-11-22T16:09:12.225" v="3261" actId="478"/>
        <pc:sldMkLst>
          <pc:docMk/>
          <pc:sldMk cId="3750285839" sldId="269"/>
        </pc:sldMkLst>
        <pc:spChg chg="del mod">
          <ac:chgData name="Lara Luys" userId="43fc1cb8-097a-46ef-9f63-bb4c9c2b6365" providerId="ADAL" clId="{0471078A-1961-4683-9E85-FC444105E513}" dt="2023-11-22T16:09:12.225" v="3261" actId="478"/>
          <ac:spMkLst>
            <pc:docMk/>
            <pc:sldMk cId="3750285839" sldId="269"/>
            <ac:spMk id="10" creationId="{CC76BCA6-C591-D3E1-144E-3D400DDD0599}"/>
          </ac:spMkLst>
        </pc:spChg>
        <pc:graphicFrameChg chg="mod">
          <ac:chgData name="Lara Luys" userId="43fc1cb8-097a-46ef-9f63-bb4c9c2b6365" providerId="ADAL" clId="{0471078A-1961-4683-9E85-FC444105E513}" dt="2023-11-22T14:45:48.817" v="2275" actId="1076"/>
          <ac:graphicFrameMkLst>
            <pc:docMk/>
            <pc:sldMk cId="3750285839" sldId="269"/>
            <ac:graphicFrameMk id="8" creationId="{EDD4ED82-96F9-0511-926C-5F6990ACE951}"/>
          </ac:graphicFrameMkLst>
        </pc:graphicFrameChg>
      </pc:sldChg>
      <pc:sldChg chg="mod modShow">
        <pc:chgData name="Lara Luys" userId="43fc1cb8-097a-46ef-9f63-bb4c9c2b6365" providerId="ADAL" clId="{0471078A-1961-4683-9E85-FC444105E513}" dt="2023-11-22T16:10:31.990" v="3262" actId="729"/>
        <pc:sldMkLst>
          <pc:docMk/>
          <pc:sldMk cId="1053869711" sldId="273"/>
        </pc:sldMkLst>
      </pc:sldChg>
      <pc:sldChg chg="delSp modSp mod">
        <pc:chgData name="Lara Luys" userId="43fc1cb8-097a-46ef-9f63-bb4c9c2b6365" providerId="ADAL" clId="{0471078A-1961-4683-9E85-FC444105E513}" dt="2023-11-22T14:32:33.958" v="2238" actId="20577"/>
        <pc:sldMkLst>
          <pc:docMk/>
          <pc:sldMk cId="2140520046" sldId="276"/>
        </pc:sldMkLst>
        <pc:spChg chg="del mod">
          <ac:chgData name="Lara Luys" userId="43fc1cb8-097a-46ef-9f63-bb4c9c2b6365" providerId="ADAL" clId="{0471078A-1961-4683-9E85-FC444105E513}" dt="2023-11-22T13:50:18.851" v="1457" actId="478"/>
          <ac:spMkLst>
            <pc:docMk/>
            <pc:sldMk cId="2140520046" sldId="276"/>
            <ac:spMk id="6" creationId="{A91139B3-267E-FF97-AE67-CDCCD4F9B2B6}"/>
          </ac:spMkLst>
        </pc:spChg>
        <pc:spChg chg="mod">
          <ac:chgData name="Lara Luys" userId="43fc1cb8-097a-46ef-9f63-bb4c9c2b6365" providerId="ADAL" clId="{0471078A-1961-4683-9E85-FC444105E513}" dt="2023-11-22T14:32:33.958" v="2238" actId="20577"/>
          <ac:spMkLst>
            <pc:docMk/>
            <pc:sldMk cId="2140520046" sldId="276"/>
            <ac:spMk id="8" creationId="{CD054FC5-AF11-B984-FFBC-D759F3AE5D6C}"/>
          </ac:spMkLst>
        </pc:spChg>
      </pc:sldChg>
      <pc:sldChg chg="modSp mod">
        <pc:chgData name="Lara Luys" userId="43fc1cb8-097a-46ef-9f63-bb4c9c2b6365" providerId="ADAL" clId="{0471078A-1961-4683-9E85-FC444105E513}" dt="2023-11-22T14:37:53.802" v="2271" actId="27636"/>
        <pc:sldMkLst>
          <pc:docMk/>
          <pc:sldMk cId="3646322024" sldId="281"/>
        </pc:sldMkLst>
        <pc:spChg chg="mod">
          <ac:chgData name="Lara Luys" userId="43fc1cb8-097a-46ef-9f63-bb4c9c2b6365" providerId="ADAL" clId="{0471078A-1961-4683-9E85-FC444105E513}" dt="2023-11-22T14:37:53.802" v="2271" actId="27636"/>
          <ac:spMkLst>
            <pc:docMk/>
            <pc:sldMk cId="3646322024" sldId="281"/>
            <ac:spMk id="2" creationId="{F15DE994-1F63-48F4-A90E-636D7DD4BAAE}"/>
          </ac:spMkLst>
        </pc:spChg>
      </pc:sldChg>
      <pc:sldChg chg="addSp modSp mod modShow">
        <pc:chgData name="Lara Luys" userId="43fc1cb8-097a-46ef-9f63-bb4c9c2b6365" providerId="ADAL" clId="{0471078A-1961-4683-9E85-FC444105E513}" dt="2023-11-22T16:07:55.879" v="3254" actId="20577"/>
        <pc:sldMkLst>
          <pc:docMk/>
          <pc:sldMk cId="865258742" sldId="283"/>
        </pc:sldMkLst>
        <pc:spChg chg="add mod">
          <ac:chgData name="Lara Luys" userId="43fc1cb8-097a-46ef-9f63-bb4c9c2b6365" providerId="ADAL" clId="{0471078A-1961-4683-9E85-FC444105E513}" dt="2023-11-22T16:07:55.879" v="3254" actId="20577"/>
          <ac:spMkLst>
            <pc:docMk/>
            <pc:sldMk cId="865258742" sldId="283"/>
            <ac:spMk id="2" creationId="{5895B4AC-1D06-2542-47F8-7C3E0CC61633}"/>
          </ac:spMkLst>
        </pc:spChg>
        <pc:spChg chg="mod">
          <ac:chgData name="Lara Luys" userId="43fc1cb8-097a-46ef-9f63-bb4c9c2b6365" providerId="ADAL" clId="{0471078A-1961-4683-9E85-FC444105E513}" dt="2023-11-22T16:00:15.116" v="3148" actId="20577"/>
          <ac:spMkLst>
            <pc:docMk/>
            <pc:sldMk cId="865258742" sldId="283"/>
            <ac:spMk id="7" creationId="{7B49A2ED-2C27-F34F-8EAB-9B9BDF507AC0}"/>
          </ac:spMkLst>
        </pc:spChg>
        <pc:spChg chg="mod">
          <ac:chgData name="Lara Luys" userId="43fc1cb8-097a-46ef-9f63-bb4c9c2b6365" providerId="ADAL" clId="{0471078A-1961-4683-9E85-FC444105E513}" dt="2023-11-22T15:59:22.865" v="3141" actId="20577"/>
          <ac:spMkLst>
            <pc:docMk/>
            <pc:sldMk cId="865258742" sldId="283"/>
            <ac:spMk id="8" creationId="{5CBE9138-6450-1E5F-ACC8-B59DCC866245}"/>
          </ac:spMkLst>
        </pc:spChg>
        <pc:spChg chg="mod">
          <ac:chgData name="Lara Luys" userId="43fc1cb8-097a-46ef-9f63-bb4c9c2b6365" providerId="ADAL" clId="{0471078A-1961-4683-9E85-FC444105E513}" dt="2023-11-22T16:01:05.580" v="3149" actId="20577"/>
          <ac:spMkLst>
            <pc:docMk/>
            <pc:sldMk cId="865258742" sldId="283"/>
            <ac:spMk id="9" creationId="{C95BA283-164C-7962-E49C-E843CF9962C7}"/>
          </ac:spMkLst>
        </pc:spChg>
        <pc:spChg chg="mod">
          <ac:chgData name="Lara Luys" userId="43fc1cb8-097a-46ef-9f63-bb4c9c2b6365" providerId="ADAL" clId="{0471078A-1961-4683-9E85-FC444105E513}" dt="2023-11-22T16:01:13.620" v="3156" actId="20577"/>
          <ac:spMkLst>
            <pc:docMk/>
            <pc:sldMk cId="865258742" sldId="283"/>
            <ac:spMk id="10" creationId="{68C98DCB-1AC2-438C-8E74-67BED6762F0B}"/>
          </ac:spMkLst>
        </pc:spChg>
      </pc:sldChg>
      <pc:sldChg chg="modSp mod">
        <pc:chgData name="Lara Luys" userId="43fc1cb8-097a-46ef-9f63-bb4c9c2b6365" providerId="ADAL" clId="{0471078A-1961-4683-9E85-FC444105E513}" dt="2023-11-22T14:37:53.810" v="2273" actId="27636"/>
        <pc:sldMkLst>
          <pc:docMk/>
          <pc:sldMk cId="3372689143" sldId="288"/>
        </pc:sldMkLst>
        <pc:spChg chg="mod">
          <ac:chgData name="Lara Luys" userId="43fc1cb8-097a-46ef-9f63-bb4c9c2b6365" providerId="ADAL" clId="{0471078A-1961-4683-9E85-FC444105E513}" dt="2023-11-22T14:37:53.810" v="2273" actId="27636"/>
          <ac:spMkLst>
            <pc:docMk/>
            <pc:sldMk cId="3372689143" sldId="288"/>
            <ac:spMk id="2" creationId="{F15DE994-1F63-48F4-A90E-636D7DD4BAAE}"/>
          </ac:spMkLst>
        </pc:spChg>
      </pc:sldChg>
      <pc:sldChg chg="addSp delSp modSp mod">
        <pc:chgData name="Lara Luys" userId="43fc1cb8-097a-46ef-9f63-bb4c9c2b6365" providerId="ADAL" clId="{0471078A-1961-4683-9E85-FC444105E513}" dt="2023-11-22T19:01:10.730" v="3733" actId="1076"/>
        <pc:sldMkLst>
          <pc:docMk/>
          <pc:sldMk cId="4086276467" sldId="291"/>
        </pc:sldMkLst>
        <pc:spChg chg="mod">
          <ac:chgData name="Lara Luys" userId="43fc1cb8-097a-46ef-9f63-bb4c9c2b6365" providerId="ADAL" clId="{0471078A-1961-4683-9E85-FC444105E513}" dt="2023-11-22T18:52:44.052" v="3699" actId="1076"/>
          <ac:spMkLst>
            <pc:docMk/>
            <pc:sldMk cId="4086276467" sldId="291"/>
            <ac:spMk id="3" creationId="{E207AFD3-76E6-DA34-4658-CC168462AD3C}"/>
          </ac:spMkLst>
        </pc:spChg>
        <pc:spChg chg="del">
          <ac:chgData name="Lara Luys" userId="43fc1cb8-097a-46ef-9f63-bb4c9c2b6365" providerId="ADAL" clId="{0471078A-1961-4683-9E85-FC444105E513}" dt="2023-11-22T17:15:20.976" v="3685" actId="478"/>
          <ac:spMkLst>
            <pc:docMk/>
            <pc:sldMk cId="4086276467" sldId="291"/>
            <ac:spMk id="7" creationId="{AA77B95E-CAF9-3B43-6003-BCEF9ADAF800}"/>
          </ac:spMkLst>
        </pc:spChg>
        <pc:spChg chg="add mod">
          <ac:chgData name="Lara Luys" userId="43fc1cb8-097a-46ef-9f63-bb4c9c2b6365" providerId="ADAL" clId="{0471078A-1961-4683-9E85-FC444105E513}" dt="2023-11-22T14:37:04.900" v="2270" actId="1076"/>
          <ac:spMkLst>
            <pc:docMk/>
            <pc:sldMk cId="4086276467" sldId="291"/>
            <ac:spMk id="8" creationId="{EB62C94C-57F2-8037-77CD-6ECCC51EA583}"/>
          </ac:spMkLst>
        </pc:spChg>
        <pc:picChg chg="add del mod ord">
          <ac:chgData name="Lara Luys" userId="43fc1cb8-097a-46ef-9f63-bb4c9c2b6365" providerId="ADAL" clId="{0471078A-1961-4683-9E85-FC444105E513}" dt="2023-11-22T18:57:35.748" v="3706" actId="478"/>
          <ac:picMkLst>
            <pc:docMk/>
            <pc:sldMk cId="4086276467" sldId="291"/>
            <ac:picMk id="10" creationId="{E63FD2B3-C979-E374-31FE-6355C40C0C52}"/>
          </ac:picMkLst>
        </pc:picChg>
        <pc:picChg chg="add del mod ord">
          <ac:chgData name="Lara Luys" userId="43fc1cb8-097a-46ef-9f63-bb4c9c2b6365" providerId="ADAL" clId="{0471078A-1961-4683-9E85-FC444105E513}" dt="2023-11-22T19:00:22.493" v="3719" actId="478"/>
          <ac:picMkLst>
            <pc:docMk/>
            <pc:sldMk cId="4086276467" sldId="291"/>
            <ac:picMk id="12" creationId="{2A050D17-DFE4-A7C9-1B7A-5600C5888B66}"/>
          </ac:picMkLst>
        </pc:picChg>
        <pc:picChg chg="add mod ord">
          <ac:chgData name="Lara Luys" userId="43fc1cb8-097a-46ef-9f63-bb4c9c2b6365" providerId="ADAL" clId="{0471078A-1961-4683-9E85-FC444105E513}" dt="2023-11-22T19:01:10.730" v="3733" actId="1076"/>
          <ac:picMkLst>
            <pc:docMk/>
            <pc:sldMk cId="4086276467" sldId="291"/>
            <ac:picMk id="14" creationId="{32E234CD-A7C4-4AF4-632A-024947765914}"/>
          </ac:picMkLst>
        </pc:picChg>
      </pc:sldChg>
      <pc:sldChg chg="modSp add mod">
        <pc:chgData name="Lara Luys" userId="43fc1cb8-097a-46ef-9f63-bb4c9c2b6365" providerId="ADAL" clId="{0471078A-1961-4683-9E85-FC444105E513}" dt="2023-11-22T16:08:24.071" v="3259" actId="113"/>
        <pc:sldMkLst>
          <pc:docMk/>
          <pc:sldMk cId="2226251994" sldId="292"/>
        </pc:sldMkLst>
        <pc:spChg chg="mod">
          <ac:chgData name="Lara Luys" userId="43fc1cb8-097a-46ef-9f63-bb4c9c2b6365" providerId="ADAL" clId="{0471078A-1961-4683-9E85-FC444105E513}" dt="2023-11-22T16:08:13.309" v="3256" actId="113"/>
          <ac:spMkLst>
            <pc:docMk/>
            <pc:sldMk cId="2226251994" sldId="292"/>
            <ac:spMk id="7" creationId="{7B49A2ED-2C27-F34F-8EAB-9B9BDF507AC0}"/>
          </ac:spMkLst>
        </pc:spChg>
        <pc:spChg chg="mod">
          <ac:chgData name="Lara Luys" userId="43fc1cb8-097a-46ef-9f63-bb4c9c2b6365" providerId="ADAL" clId="{0471078A-1961-4683-9E85-FC444105E513}" dt="2023-11-22T16:08:15.879" v="3257" actId="113"/>
          <ac:spMkLst>
            <pc:docMk/>
            <pc:sldMk cId="2226251994" sldId="292"/>
            <ac:spMk id="8" creationId="{5CBE9138-6450-1E5F-ACC8-B59DCC866245}"/>
          </ac:spMkLst>
        </pc:spChg>
        <pc:spChg chg="mod">
          <ac:chgData name="Lara Luys" userId="43fc1cb8-097a-46ef-9f63-bb4c9c2b6365" providerId="ADAL" clId="{0471078A-1961-4683-9E85-FC444105E513}" dt="2023-11-22T16:08:20.352" v="3258" actId="113"/>
          <ac:spMkLst>
            <pc:docMk/>
            <pc:sldMk cId="2226251994" sldId="292"/>
            <ac:spMk id="9" creationId="{C95BA283-164C-7962-E49C-E843CF9962C7}"/>
          </ac:spMkLst>
        </pc:spChg>
        <pc:spChg chg="mod">
          <ac:chgData name="Lara Luys" userId="43fc1cb8-097a-46ef-9f63-bb4c9c2b6365" providerId="ADAL" clId="{0471078A-1961-4683-9E85-FC444105E513}" dt="2023-11-22T16:08:24.071" v="3259" actId="113"/>
          <ac:spMkLst>
            <pc:docMk/>
            <pc:sldMk cId="2226251994" sldId="292"/>
            <ac:spMk id="10" creationId="{68C98DCB-1AC2-438C-8E74-67BED6762F0B}"/>
          </ac:spMkLst>
        </pc:spChg>
      </pc:sldChg>
      <pc:sldChg chg="addSp delSp modSp mod">
        <pc:chgData name="Lara Luys" userId="43fc1cb8-097a-46ef-9f63-bb4c9c2b6365" providerId="ADAL" clId="{0471078A-1961-4683-9E85-FC444105E513}" dt="2023-11-22T17:18:34.490" v="3691" actId="20577"/>
        <pc:sldMkLst>
          <pc:docMk/>
          <pc:sldMk cId="388844441" sldId="293"/>
        </pc:sldMkLst>
        <pc:spChg chg="add del mod">
          <ac:chgData name="Lara Luys" userId="43fc1cb8-097a-46ef-9f63-bb4c9c2b6365" providerId="ADAL" clId="{0471078A-1961-4683-9E85-FC444105E513}" dt="2023-11-22T16:39:22.461" v="3468" actId="478"/>
          <ac:spMkLst>
            <pc:docMk/>
            <pc:sldMk cId="388844441" sldId="293"/>
            <ac:spMk id="3" creationId="{BCB2E645-B2DA-0920-CC31-8CF80B518CA1}"/>
          </ac:spMkLst>
        </pc:spChg>
        <pc:spChg chg="add mod">
          <ac:chgData name="Lara Luys" userId="43fc1cb8-097a-46ef-9f63-bb4c9c2b6365" providerId="ADAL" clId="{0471078A-1961-4683-9E85-FC444105E513}" dt="2023-11-22T17:18:34.490" v="3691" actId="20577"/>
          <ac:spMkLst>
            <pc:docMk/>
            <pc:sldMk cId="388844441" sldId="293"/>
            <ac:spMk id="7" creationId="{7A67CD44-E342-E8D7-63E0-4F1D53821A4A}"/>
          </ac:spMkLst>
        </pc:spChg>
        <pc:spChg chg="add del mod">
          <ac:chgData name="Lara Luys" userId="43fc1cb8-097a-46ef-9f63-bb4c9c2b6365" providerId="ADAL" clId="{0471078A-1961-4683-9E85-FC444105E513}" dt="2023-11-22T16:39:15.368" v="3466" actId="478"/>
          <ac:spMkLst>
            <pc:docMk/>
            <pc:sldMk cId="388844441" sldId="293"/>
            <ac:spMk id="9" creationId="{C186D410-1C6E-4E1B-2796-00279FB51572}"/>
          </ac:spMkLst>
        </pc:spChg>
        <pc:spChg chg="add del mod">
          <ac:chgData name="Lara Luys" userId="43fc1cb8-097a-46ef-9f63-bb4c9c2b6365" providerId="ADAL" clId="{0471078A-1961-4683-9E85-FC444105E513}" dt="2023-11-22T16:39:34.005" v="3470" actId="478"/>
          <ac:spMkLst>
            <pc:docMk/>
            <pc:sldMk cId="388844441" sldId="293"/>
            <ac:spMk id="10" creationId="{FD5FC8EF-1F57-561B-8F85-9C2022FB0216}"/>
          </ac:spMkLst>
        </pc:spChg>
        <pc:spChg chg="add del mod">
          <ac:chgData name="Lara Luys" userId="43fc1cb8-097a-46ef-9f63-bb4c9c2b6365" providerId="ADAL" clId="{0471078A-1961-4683-9E85-FC444105E513}" dt="2023-11-22T16:39:37.397" v="3471" actId="478"/>
          <ac:spMkLst>
            <pc:docMk/>
            <pc:sldMk cId="388844441" sldId="293"/>
            <ac:spMk id="12" creationId="{67A2C0C3-8EC6-1E6E-E9A1-866BA8B8C058}"/>
          </ac:spMkLst>
        </pc:spChg>
        <pc:spChg chg="add mod">
          <ac:chgData name="Lara Luys" userId="43fc1cb8-097a-46ef-9f63-bb4c9c2b6365" providerId="ADAL" clId="{0471078A-1961-4683-9E85-FC444105E513}" dt="2023-11-22T16:43:48.837" v="3650" actId="255"/>
          <ac:spMkLst>
            <pc:docMk/>
            <pc:sldMk cId="388844441" sldId="293"/>
            <ac:spMk id="13" creationId="{56A1EDE1-EEEB-4605-AB70-3C6499945FAB}"/>
          </ac:spMkLst>
        </pc:spChg>
      </pc:sldChg>
    </pc:docChg>
  </pc:docChgLst>
  <pc:docChgLst>
    <pc:chgData name="Lara Luys" userId="S::lara.luys@kuleuven.be::43fc1cb8-097a-46ef-9f63-bb4c9c2b6365" providerId="AD" clId="Web-{E213CD14-144C-4EA7-8F4C-39D645C5A95A}"/>
    <pc:docChg chg="modSld">
      <pc:chgData name="Lara Luys" userId="S::lara.luys@kuleuven.be::43fc1cb8-097a-46ef-9f63-bb4c9c2b6365" providerId="AD" clId="Web-{E213CD14-144C-4EA7-8F4C-39D645C5A95A}" dt="2023-11-22T19:10:07.554" v="4" actId="1076"/>
      <pc:docMkLst>
        <pc:docMk/>
      </pc:docMkLst>
      <pc:sldChg chg="addSp delSp modSp">
        <pc:chgData name="Lara Luys" userId="S::lara.luys@kuleuven.be::43fc1cb8-097a-46ef-9f63-bb4c9c2b6365" providerId="AD" clId="Web-{E213CD14-144C-4EA7-8F4C-39D645C5A95A}" dt="2023-11-22T19:10:07.554" v="4" actId="1076"/>
        <pc:sldMkLst>
          <pc:docMk/>
          <pc:sldMk cId="388844441" sldId="293"/>
        </pc:sldMkLst>
        <pc:spChg chg="del">
          <ac:chgData name="Lara Luys" userId="S::lara.luys@kuleuven.be::43fc1cb8-097a-46ef-9f63-bb4c9c2b6365" providerId="AD" clId="Web-{E213CD14-144C-4EA7-8F4C-39D645C5A95A}" dt="2023-11-22T19:09:54.773" v="1"/>
          <ac:spMkLst>
            <pc:docMk/>
            <pc:sldMk cId="388844441" sldId="293"/>
            <ac:spMk id="13" creationId="{56A1EDE1-EEEB-4605-AB70-3C6499945FAB}"/>
          </ac:spMkLst>
        </pc:spChg>
        <pc:picChg chg="add mod">
          <ac:chgData name="Lara Luys" userId="S::lara.luys@kuleuven.be::43fc1cb8-097a-46ef-9f63-bb4c9c2b6365" providerId="AD" clId="Web-{E213CD14-144C-4EA7-8F4C-39D645C5A95A}" dt="2023-11-22T19:10:07.554" v="4" actId="1076"/>
          <ac:picMkLst>
            <pc:docMk/>
            <pc:sldMk cId="388844441" sldId="293"/>
            <ac:picMk id="3" creationId="{C4082EC2-E5B9-0779-D1F0-E3D165623442}"/>
          </ac:picMkLst>
        </pc:picChg>
      </pc:sldChg>
    </pc:docChg>
  </pc:docChgLst>
  <pc:docChgLst>
    <pc:chgData name="Alexander D'hoore" userId="S::alexander.dhoore_vives.be#ext#@kuleuven.onmicrosoft.com::7b68939d-9ec0-4921-8984-8d0d4b16a3e5" providerId="AD" clId="Web-{BDA0403A-D758-47CA-BEFE-2A2C50036FBA}"/>
    <pc:docChg chg="modSld">
      <pc:chgData name="Alexander D'hoore" userId="S::alexander.dhoore_vives.be#ext#@kuleuven.onmicrosoft.com::7b68939d-9ec0-4921-8984-8d0d4b16a3e5" providerId="AD" clId="Web-{BDA0403A-D758-47CA-BEFE-2A2C50036FBA}" dt="2023-11-22T20:46:50.597" v="832" actId="20577"/>
      <pc:docMkLst>
        <pc:docMk/>
      </pc:docMkLst>
      <pc:sldChg chg="modSp">
        <pc:chgData name="Alexander D'hoore" userId="S::alexander.dhoore_vives.be#ext#@kuleuven.onmicrosoft.com::7b68939d-9ec0-4921-8984-8d0d4b16a3e5" providerId="AD" clId="Web-{BDA0403A-D758-47CA-BEFE-2A2C50036FBA}" dt="2023-11-22T19:45:11.656" v="443" actId="20577"/>
        <pc:sldMkLst>
          <pc:docMk/>
          <pc:sldMk cId="3689258070" sldId="258"/>
        </pc:sldMkLst>
        <pc:spChg chg="mod">
          <ac:chgData name="Alexander D'hoore" userId="S::alexander.dhoore_vives.be#ext#@kuleuven.onmicrosoft.com::7b68939d-9ec0-4921-8984-8d0d4b16a3e5" providerId="AD" clId="Web-{BDA0403A-D758-47CA-BEFE-2A2C50036FBA}" dt="2023-11-22T19:45:11.656" v="443" actId="20577"/>
          <ac:spMkLst>
            <pc:docMk/>
            <pc:sldMk cId="3689258070" sldId="258"/>
            <ac:spMk id="2" creationId="{41498631-63A1-3303-A6F8-6E3B5CA60634}"/>
          </ac:spMkLst>
        </pc:spChg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46:56.674" v="452" actId="1076"/>
        <pc:sldMkLst>
          <pc:docMk/>
          <pc:sldMk cId="823333162" sldId="263"/>
        </pc:sldMkLst>
        <pc:spChg chg="mod">
          <ac:chgData name="Alexander D'hoore" userId="S::alexander.dhoore_vives.be#ext#@kuleuven.onmicrosoft.com::7b68939d-9ec0-4921-8984-8d0d4b16a3e5" providerId="AD" clId="Web-{BDA0403A-D758-47CA-BEFE-2A2C50036FBA}" dt="2023-11-22T19:46:56.674" v="452" actId="1076"/>
          <ac:spMkLst>
            <pc:docMk/>
            <pc:sldMk cId="823333162" sldId="263"/>
            <ac:spMk id="8" creationId="{CD054FC5-AF11-B984-FFBC-D759F3AE5D6C}"/>
          </ac:spMkLst>
        </pc:spChg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44:13.217" v="426" actId="20577"/>
        <pc:sldMkLst>
          <pc:docMk/>
          <pc:sldMk cId="2140520046" sldId="276"/>
        </pc:sldMkLst>
        <pc:spChg chg="mod">
          <ac:chgData name="Alexander D'hoore" userId="S::alexander.dhoore_vives.be#ext#@kuleuven.onmicrosoft.com::7b68939d-9ec0-4921-8984-8d0d4b16a3e5" providerId="AD" clId="Web-{BDA0403A-D758-47CA-BEFE-2A2C50036FBA}" dt="2023-11-22T19:44:13.217" v="426" actId="20577"/>
          <ac:spMkLst>
            <pc:docMk/>
            <pc:sldMk cId="2140520046" sldId="276"/>
            <ac:spMk id="8" creationId="{CD054FC5-AF11-B984-FFBC-D759F3AE5D6C}"/>
          </ac:spMkLst>
        </pc:spChg>
      </pc:sldChg>
      <pc:sldChg chg="addSp delSp modSp">
        <pc:chgData name="Alexander D'hoore" userId="S::alexander.dhoore_vives.be#ext#@kuleuven.onmicrosoft.com::7b68939d-9ec0-4921-8984-8d0d4b16a3e5" providerId="AD" clId="Web-{BDA0403A-D758-47CA-BEFE-2A2C50036FBA}" dt="2023-11-22T20:46:50.597" v="832" actId="20577"/>
        <pc:sldMkLst>
          <pc:docMk/>
          <pc:sldMk cId="3419238708" sldId="290"/>
        </pc:sldMkLst>
        <pc:spChg chg="add del mod ord">
          <ac:chgData name="Alexander D'hoore" userId="S::alexander.dhoore_vives.be#ext#@kuleuven.onmicrosoft.com::7b68939d-9ec0-4921-8984-8d0d4b16a3e5" providerId="AD" clId="Web-{BDA0403A-D758-47CA-BEFE-2A2C50036FBA}" dt="2023-11-22T20:46:50.597" v="832" actId="20577"/>
          <ac:spMkLst>
            <pc:docMk/>
            <pc:sldMk cId="3419238708" sldId="290"/>
            <ac:spMk id="2" creationId="{32825CD1-DD93-F758-8AB8-49A617B0B726}"/>
          </ac:spMkLst>
        </pc:spChg>
        <pc:spChg chg="mod ord">
          <ac:chgData name="Alexander D'hoore" userId="S::alexander.dhoore_vives.be#ext#@kuleuven.onmicrosoft.com::7b68939d-9ec0-4921-8984-8d0d4b16a3e5" providerId="AD" clId="Web-{BDA0403A-D758-47CA-BEFE-2A2C50036FBA}" dt="2023-11-22T20:34:13.753" v="755"/>
          <ac:spMkLst>
            <pc:docMk/>
            <pc:sldMk cId="3419238708" sldId="290"/>
            <ac:spMk id="3" creationId="{E207AFD3-76E6-DA34-4658-CC168462AD3C}"/>
          </ac:spMkLst>
        </pc:spChg>
        <pc:spChg chg="del">
          <ac:chgData name="Alexander D'hoore" userId="S::alexander.dhoore_vives.be#ext#@kuleuven.onmicrosoft.com::7b68939d-9ec0-4921-8984-8d0d4b16a3e5" providerId="AD" clId="Web-{BDA0403A-D758-47CA-BEFE-2A2C50036FBA}" dt="2023-11-22T19:58:51.929" v="516"/>
          <ac:spMkLst>
            <pc:docMk/>
            <pc:sldMk cId="3419238708" sldId="290"/>
            <ac:spMk id="7" creationId="{AA77B95E-CAF9-3B43-6003-BCEF9ADAF800}"/>
          </ac:spMkLst>
        </pc:spChg>
        <pc:spChg chg="add mod">
          <ac:chgData name="Alexander D'hoore" userId="S::alexander.dhoore_vives.be#ext#@kuleuven.onmicrosoft.com::7b68939d-9ec0-4921-8984-8d0d4b16a3e5" providerId="AD" clId="Web-{BDA0403A-D758-47CA-BEFE-2A2C50036FBA}" dt="2023-11-22T20:04:56.874" v="613" actId="1076"/>
          <ac:spMkLst>
            <pc:docMk/>
            <pc:sldMk cId="3419238708" sldId="290"/>
            <ac:spMk id="9" creationId="{AE3C02F0-8D6C-5CD1-FD48-0846B3F580EC}"/>
          </ac:spMkLst>
        </pc:spChg>
        <pc:spChg chg="add mod ord">
          <ac:chgData name="Alexander D'hoore" userId="S::alexander.dhoore_vives.be#ext#@kuleuven.onmicrosoft.com::7b68939d-9ec0-4921-8984-8d0d4b16a3e5" providerId="AD" clId="Web-{BDA0403A-D758-47CA-BEFE-2A2C50036FBA}" dt="2023-11-22T20:34:38.894" v="766"/>
          <ac:spMkLst>
            <pc:docMk/>
            <pc:sldMk cId="3419238708" sldId="290"/>
            <ac:spMk id="27" creationId="{15483D27-CB58-992A-9232-68F605050E5C}"/>
          </ac:spMkLst>
        </pc:spChg>
        <pc:spChg chg="add del mod">
          <ac:chgData name="Alexander D'hoore" userId="S::alexander.dhoore_vives.be#ext#@kuleuven.onmicrosoft.com::7b68939d-9ec0-4921-8984-8d0d4b16a3e5" providerId="AD" clId="Web-{BDA0403A-D758-47CA-BEFE-2A2C50036FBA}" dt="2023-11-22T20:46:18.565" v="816"/>
          <ac:spMkLst>
            <pc:docMk/>
            <pc:sldMk cId="3419238708" sldId="290"/>
            <ac:spMk id="31" creationId="{B0D3BAB6-5713-F22C-DF28-91934924CA58}"/>
          </ac:spMkLst>
        </pc:sp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00:32.181" v="561"/>
          <ac:picMkLst>
            <pc:docMk/>
            <pc:sldMk cId="3419238708" sldId="290"/>
            <ac:picMk id="8" creationId="{BD625E0A-D275-53C4-A938-238F0B39230C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07:44.533" v="617" actId="14100"/>
          <ac:picMkLst>
            <pc:docMk/>
            <pc:sldMk cId="3419238708" sldId="290"/>
            <ac:picMk id="10" creationId="{95EFED8E-DF0E-5003-0A90-8D7AD70515E7}"/>
          </ac:picMkLst>
        </pc:pic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09:05.472" v="622"/>
          <ac:picMkLst>
            <pc:docMk/>
            <pc:sldMk cId="3419238708" sldId="290"/>
            <ac:picMk id="11" creationId="{CB427798-0CEF-FBC4-CF0D-043F2B095928}"/>
          </ac:picMkLst>
        </pc:pic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14:17.667" v="654"/>
          <ac:picMkLst>
            <pc:docMk/>
            <pc:sldMk cId="3419238708" sldId="290"/>
            <ac:picMk id="12" creationId="{7D12F1A3-80A5-E26C-11CF-76A014E76123}"/>
          </ac:picMkLst>
        </pc:pic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11:19.773" v="631"/>
          <ac:picMkLst>
            <pc:docMk/>
            <pc:sldMk cId="3419238708" sldId="290"/>
            <ac:picMk id="13" creationId="{943F57F5-4D83-09C5-E13C-921A37E10F78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12:16.430" v="637" actId="14100"/>
          <ac:picMkLst>
            <pc:docMk/>
            <pc:sldMk cId="3419238708" sldId="290"/>
            <ac:picMk id="14" creationId="{D20FB691-0AA7-EBA1-7CC0-175276C83512}"/>
          </ac:picMkLst>
        </pc:pic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14:23.854" v="655"/>
          <ac:picMkLst>
            <pc:docMk/>
            <pc:sldMk cId="3419238708" sldId="290"/>
            <ac:picMk id="15" creationId="{90B9207E-22F0-B215-C1EF-7D2C62484986}"/>
          </ac:picMkLst>
        </pc:pic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16:09.794" v="659"/>
          <ac:picMkLst>
            <pc:docMk/>
            <pc:sldMk cId="3419238708" sldId="290"/>
            <ac:picMk id="16" creationId="{E4AB6031-9D5A-84B6-4FEF-CE7D625C97F2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34:52.051" v="768" actId="1076"/>
          <ac:picMkLst>
            <pc:docMk/>
            <pc:sldMk cId="3419238708" sldId="290"/>
            <ac:picMk id="17" creationId="{97550E2F-A39E-7CB6-2CA5-F43A61AEA45D}"/>
          </ac:picMkLst>
        </pc:pic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28:28.887" v="727"/>
          <ac:picMkLst>
            <pc:docMk/>
            <pc:sldMk cId="3419238708" sldId="290"/>
            <ac:picMk id="18" creationId="{84EB46F3-E018-6DBB-030F-B9CC25BE4BCF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28:02.339" v="720" actId="1076"/>
          <ac:picMkLst>
            <pc:docMk/>
            <pc:sldMk cId="3419238708" sldId="290"/>
            <ac:picMk id="19" creationId="{7677713E-6221-CDAF-8AD1-61C6B526BA41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29:13.966" v="730" actId="1076"/>
          <ac:picMkLst>
            <pc:docMk/>
            <pc:sldMk cId="3419238708" sldId="290"/>
            <ac:picMk id="20" creationId="{802887CA-7685-E229-BBEB-2D8A3A7C8D3C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29:49.904" v="738" actId="1076"/>
          <ac:picMkLst>
            <pc:docMk/>
            <pc:sldMk cId="3419238708" sldId="290"/>
            <ac:picMk id="21" creationId="{F682C9AF-EB5E-3108-0C7F-9640D16768E1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28:15.324" v="725" actId="1076"/>
          <ac:picMkLst>
            <pc:docMk/>
            <pc:sldMk cId="3419238708" sldId="290"/>
            <ac:picMk id="22" creationId="{278C3D1E-EC67-A8A6-8834-90E600A9E341}"/>
          </ac:picMkLst>
        </pc:pic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29:46.013" v="735"/>
          <ac:picMkLst>
            <pc:docMk/>
            <pc:sldMk cId="3419238708" sldId="290"/>
            <ac:picMk id="23" creationId="{A4745A25-50D6-15EE-8D7E-C5A947C2A7ED}"/>
          </ac:picMkLst>
        </pc:pic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33:06.033" v="746"/>
          <ac:picMkLst>
            <pc:docMk/>
            <pc:sldMk cId="3419238708" sldId="290"/>
            <ac:picMk id="24" creationId="{F246D294-D6FA-7928-3896-BD138DA26D1F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42:29.592" v="796" actId="1076"/>
          <ac:picMkLst>
            <pc:docMk/>
            <pc:sldMk cId="3419238708" sldId="290"/>
            <ac:picMk id="25" creationId="{4184ED26-4A7B-BD74-FEE3-048F336800DB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35:08.301" v="771" actId="1076"/>
          <ac:picMkLst>
            <pc:docMk/>
            <pc:sldMk cId="3419238708" sldId="290"/>
            <ac:picMk id="26" creationId="{EABAA331-9061-78B4-8AF3-4CE195300044}"/>
          </ac:picMkLst>
        </pc:picChg>
        <pc:picChg chg="add del mod">
          <ac:chgData name="Alexander D'hoore" userId="S::alexander.dhoore_vives.be#ext#@kuleuven.onmicrosoft.com::7b68939d-9ec0-4921-8984-8d0d4b16a3e5" providerId="AD" clId="Web-{BDA0403A-D758-47CA-BEFE-2A2C50036FBA}" dt="2023-11-22T20:42:52.733" v="799"/>
          <ac:picMkLst>
            <pc:docMk/>
            <pc:sldMk cId="3419238708" sldId="290"/>
            <ac:picMk id="28" creationId="{369B3306-6D15-0ED9-870D-8C0F1D884D8D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20:44:22.454" v="804" actId="1076"/>
          <ac:picMkLst>
            <pc:docMk/>
            <pc:sldMk cId="3419238708" sldId="290"/>
            <ac:picMk id="29" creationId="{2B7B96F8-ACB6-7F98-C4F0-390CB05FD156}"/>
          </ac:picMkLst>
        </pc:picChg>
      </pc:sldChg>
      <pc:sldChg chg="addSp modSp">
        <pc:chgData name="Alexander D'hoore" userId="S::alexander.dhoore_vives.be#ext#@kuleuven.onmicrosoft.com::7b68939d-9ec0-4921-8984-8d0d4b16a3e5" providerId="AD" clId="Web-{BDA0403A-D758-47CA-BEFE-2A2C50036FBA}" dt="2023-11-22T20:39:13.151" v="795" actId="20577"/>
        <pc:sldMkLst>
          <pc:docMk/>
          <pc:sldMk cId="4086276467" sldId="291"/>
        </pc:sldMkLst>
        <pc:spChg chg="ord">
          <ac:chgData name="Alexander D'hoore" userId="S::alexander.dhoore_vives.be#ext#@kuleuven.onmicrosoft.com::7b68939d-9ec0-4921-8984-8d0d4b16a3e5" providerId="AD" clId="Web-{BDA0403A-D758-47CA-BEFE-2A2C50036FBA}" dt="2023-11-22T20:35:26.317" v="774"/>
          <ac:spMkLst>
            <pc:docMk/>
            <pc:sldMk cId="4086276467" sldId="291"/>
            <ac:spMk id="2" creationId="{32825CD1-DD93-F758-8AB8-49A617B0B726}"/>
          </ac:spMkLst>
        </pc:spChg>
        <pc:spChg chg="mod ord">
          <ac:chgData name="Alexander D'hoore" userId="S::alexander.dhoore_vives.be#ext#@kuleuven.onmicrosoft.com::7b68939d-9ec0-4921-8984-8d0d4b16a3e5" providerId="AD" clId="Web-{BDA0403A-D758-47CA-BEFE-2A2C50036FBA}" dt="2023-11-22T20:39:13.151" v="795" actId="20577"/>
          <ac:spMkLst>
            <pc:docMk/>
            <pc:sldMk cId="4086276467" sldId="291"/>
            <ac:spMk id="3" creationId="{E207AFD3-76E6-DA34-4658-CC168462AD3C}"/>
          </ac:spMkLst>
        </pc:spChg>
        <pc:spChg chg="ord">
          <ac:chgData name="Alexander D'hoore" userId="S::alexander.dhoore_vives.be#ext#@kuleuven.onmicrosoft.com::7b68939d-9ec0-4921-8984-8d0d4b16a3e5" providerId="AD" clId="Web-{BDA0403A-D758-47CA-BEFE-2A2C50036FBA}" dt="2023-11-22T20:35:31.942" v="778"/>
          <ac:spMkLst>
            <pc:docMk/>
            <pc:sldMk cId="4086276467" sldId="291"/>
            <ac:spMk id="5" creationId="{72F74F24-D599-3BAC-8B0B-876C45B562DD}"/>
          </ac:spMkLst>
        </pc:spChg>
        <pc:spChg chg="ord">
          <ac:chgData name="Alexander D'hoore" userId="S::alexander.dhoore_vives.be#ext#@kuleuven.onmicrosoft.com::7b68939d-9ec0-4921-8984-8d0d4b16a3e5" providerId="AD" clId="Web-{BDA0403A-D758-47CA-BEFE-2A2C50036FBA}" dt="2023-11-22T20:35:41.349" v="782"/>
          <ac:spMkLst>
            <pc:docMk/>
            <pc:sldMk cId="4086276467" sldId="291"/>
            <ac:spMk id="6" creationId="{20AC8192-B3A1-5A00-A1C6-F71899E940B8}"/>
          </ac:spMkLst>
        </pc:spChg>
        <pc:spChg chg="add ord">
          <ac:chgData name="Alexander D'hoore" userId="S::alexander.dhoore_vives.be#ext#@kuleuven.onmicrosoft.com::7b68939d-9ec0-4921-8984-8d0d4b16a3e5" providerId="AD" clId="Web-{BDA0403A-D758-47CA-BEFE-2A2C50036FBA}" dt="2023-11-22T20:35:37.880" v="781"/>
          <ac:spMkLst>
            <pc:docMk/>
            <pc:sldMk cId="4086276467" sldId="291"/>
            <ac:spMk id="8" creationId="{B456C3C7-09B2-339E-DF32-0F12D232EB94}"/>
          </ac:spMkLst>
        </pc:spChg>
        <pc:picChg chg="mod ord">
          <ac:chgData name="Alexander D'hoore" userId="S::alexander.dhoore_vives.be#ext#@kuleuven.onmicrosoft.com::7b68939d-9ec0-4921-8984-8d0d4b16a3e5" providerId="AD" clId="Web-{BDA0403A-D758-47CA-BEFE-2A2C50036FBA}" dt="2023-11-22T20:36:02.958" v="791" actId="1076"/>
          <ac:picMkLst>
            <pc:docMk/>
            <pc:sldMk cId="4086276467" sldId="291"/>
            <ac:picMk id="14" creationId="{32E234CD-A7C4-4AF4-632A-024947765914}"/>
          </ac:picMkLst>
        </pc:picChg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54:32.700" v="478" actId="20577"/>
        <pc:sldMkLst>
          <pc:docMk/>
          <pc:sldMk cId="2226251994" sldId="292"/>
        </pc:sldMkLst>
        <pc:spChg chg="mod">
          <ac:chgData name="Alexander D'hoore" userId="S::alexander.dhoore_vives.be#ext#@kuleuven.onmicrosoft.com::7b68939d-9ec0-4921-8984-8d0d4b16a3e5" providerId="AD" clId="Web-{BDA0403A-D758-47CA-BEFE-2A2C50036FBA}" dt="2023-11-22T19:54:32.700" v="478" actId="20577"/>
          <ac:spMkLst>
            <pc:docMk/>
            <pc:sldMk cId="2226251994" sldId="292"/>
            <ac:spMk id="9" creationId="{C95BA283-164C-7962-E49C-E843CF9962C7}"/>
          </ac:spMkLst>
        </pc:spChg>
        <pc:spChg chg="mod">
          <ac:chgData name="Alexander D'hoore" userId="S::alexander.dhoore_vives.be#ext#@kuleuven.onmicrosoft.com::7b68939d-9ec0-4921-8984-8d0d4b16a3e5" providerId="AD" clId="Web-{BDA0403A-D758-47CA-BEFE-2A2C50036FBA}" dt="2023-11-22T19:54:02.512" v="471" actId="20577"/>
          <ac:spMkLst>
            <pc:docMk/>
            <pc:sldMk cId="2226251994" sldId="292"/>
            <ac:spMk id="10" creationId="{68C98DCB-1AC2-438C-8E74-67BED6762F0B}"/>
          </ac:spMkLst>
        </pc:spChg>
      </pc:sldChg>
      <pc:sldChg chg="addSp delSp modSp">
        <pc:chgData name="Alexander D'hoore" userId="S::alexander.dhoore_vives.be#ext#@kuleuven.onmicrosoft.com::7b68939d-9ec0-4921-8984-8d0d4b16a3e5" providerId="AD" clId="Web-{BDA0403A-D758-47CA-BEFE-2A2C50036FBA}" dt="2023-11-22T19:45:54.501" v="451" actId="20577"/>
        <pc:sldMkLst>
          <pc:docMk/>
          <pc:sldMk cId="1449851617" sldId="294"/>
        </pc:sldMkLst>
        <pc:spChg chg="mod">
          <ac:chgData name="Alexander D'hoore" userId="S::alexander.dhoore_vives.be#ext#@kuleuven.onmicrosoft.com::7b68939d-9ec0-4921-8984-8d0d4b16a3e5" providerId="AD" clId="Web-{BDA0403A-D758-47CA-BEFE-2A2C50036FBA}" dt="2023-11-22T19:45:54.501" v="451" actId="20577"/>
          <ac:spMkLst>
            <pc:docMk/>
            <pc:sldMk cId="1449851617" sldId="294"/>
            <ac:spMk id="3" creationId="{BCB2E645-B2DA-0920-CC31-8CF80B518CA1}"/>
          </ac:spMkLst>
        </pc:spChg>
        <pc:picChg chg="add del mod">
          <ac:chgData name="Alexander D'hoore" userId="S::alexander.dhoore_vives.be#ext#@kuleuven.onmicrosoft.com::7b68939d-9ec0-4921-8984-8d0d4b16a3e5" providerId="AD" clId="Web-{BDA0403A-D758-47CA-BEFE-2A2C50036FBA}" dt="2023-11-22T19:33:38.002" v="359"/>
          <ac:picMkLst>
            <pc:docMk/>
            <pc:sldMk cId="1449851617" sldId="294"/>
            <ac:picMk id="7" creationId="{FD10A2DB-B72C-FA21-9B6E-156FC71FBD80}"/>
          </ac:picMkLst>
        </pc:picChg>
        <pc:picChg chg="add mod">
          <ac:chgData name="Alexander D'hoore" userId="S::alexander.dhoore_vives.be#ext#@kuleuven.onmicrosoft.com::7b68939d-9ec0-4921-8984-8d0d4b16a3e5" providerId="AD" clId="Web-{BDA0403A-D758-47CA-BEFE-2A2C50036FBA}" dt="2023-11-22T19:36:08.661" v="398" actId="14100"/>
          <ac:picMkLst>
            <pc:docMk/>
            <pc:sldMk cId="1449851617" sldId="294"/>
            <ac:picMk id="8" creationId="{4A05D3E5-3232-3238-F050-D1197D04BA2A}"/>
          </ac:picMkLst>
        </pc:picChg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45:10.203" v="438" actId="20577"/>
        <pc:sldMkLst>
          <pc:docMk/>
          <pc:sldMk cId="1058497470" sldId="295"/>
        </pc:sldMkLst>
        <pc:spChg chg="mod">
          <ac:chgData name="Alexander D'hoore" userId="S::alexander.dhoore_vives.be#ext#@kuleuven.onmicrosoft.com::7b68939d-9ec0-4921-8984-8d0d4b16a3e5" providerId="AD" clId="Web-{BDA0403A-D758-47CA-BEFE-2A2C50036FBA}" dt="2023-11-22T19:45:10.203" v="438" actId="20577"/>
          <ac:spMkLst>
            <pc:docMk/>
            <pc:sldMk cId="1058497470" sldId="295"/>
            <ac:spMk id="9" creationId="{56EE5131-6525-3F35-902E-4BEC2735BFEE}"/>
          </ac:spMkLst>
        </pc:spChg>
      </pc:sldChg>
    </pc:docChg>
  </pc:docChgLst>
  <pc:docChgLst>
    <pc:chgData name="Mathias Verbeke" userId="a4d72367-8bd0-4eb3-b1ee-366512f6aec1" providerId="ADAL" clId="{2AF6062B-8BAD-924B-9A53-5EE0C1D50620}"/>
    <pc:docChg chg="undo custSel addSld delSld modSld">
      <pc:chgData name="Mathias Verbeke" userId="a4d72367-8bd0-4eb3-b1ee-366512f6aec1" providerId="ADAL" clId="{2AF6062B-8BAD-924B-9A53-5EE0C1D50620}" dt="2023-11-22T21:17:09.076" v="1847" actId="20577"/>
      <pc:docMkLst>
        <pc:docMk/>
      </pc:docMkLst>
      <pc:sldChg chg="modSp mod">
        <pc:chgData name="Mathias Verbeke" userId="a4d72367-8bd0-4eb3-b1ee-366512f6aec1" providerId="ADAL" clId="{2AF6062B-8BAD-924B-9A53-5EE0C1D50620}" dt="2023-11-22T13:44:15.948" v="590" actId="20577"/>
        <pc:sldMkLst>
          <pc:docMk/>
          <pc:sldMk cId="701984223" sldId="257"/>
        </pc:sldMkLst>
        <pc:spChg chg="mod">
          <ac:chgData name="Mathias Verbeke" userId="a4d72367-8bd0-4eb3-b1ee-366512f6aec1" providerId="ADAL" clId="{2AF6062B-8BAD-924B-9A53-5EE0C1D50620}" dt="2023-11-22T13:44:15.948" v="590" actId="20577"/>
          <ac:spMkLst>
            <pc:docMk/>
            <pc:sldMk cId="701984223" sldId="257"/>
            <ac:spMk id="2" creationId="{471B492F-6F0A-65D0-CFE2-C1EE2B2F2DE4}"/>
          </ac:spMkLst>
        </pc:spChg>
        <pc:spChg chg="mod">
          <ac:chgData name="Mathias Verbeke" userId="a4d72367-8bd0-4eb3-b1ee-366512f6aec1" providerId="ADAL" clId="{2AF6062B-8BAD-924B-9A53-5EE0C1D50620}" dt="2023-11-22T13:44:08.641" v="588" actId="20577"/>
          <ac:spMkLst>
            <pc:docMk/>
            <pc:sldMk cId="701984223" sldId="257"/>
            <ac:spMk id="3" creationId="{F513B2F0-0E5C-B6BC-AD30-B79D63748F45}"/>
          </ac:spMkLst>
        </pc:spChg>
      </pc:sldChg>
      <pc:sldChg chg="modSp mod">
        <pc:chgData name="Mathias Verbeke" userId="a4d72367-8bd0-4eb3-b1ee-366512f6aec1" providerId="ADAL" clId="{2AF6062B-8BAD-924B-9A53-5EE0C1D50620}" dt="2023-11-22T13:50:22.516" v="756" actId="20577"/>
        <pc:sldMkLst>
          <pc:docMk/>
          <pc:sldMk cId="3689258070" sldId="258"/>
        </pc:sldMkLst>
        <pc:spChg chg="mod">
          <ac:chgData name="Mathias Verbeke" userId="a4d72367-8bd0-4eb3-b1ee-366512f6aec1" providerId="ADAL" clId="{2AF6062B-8BAD-924B-9A53-5EE0C1D50620}" dt="2023-11-22T13:50:22.516" v="756" actId="20577"/>
          <ac:spMkLst>
            <pc:docMk/>
            <pc:sldMk cId="3689258070" sldId="258"/>
            <ac:spMk id="3" creationId="{46B68808-9F49-11F3-8189-143C361FFEBD}"/>
          </ac:spMkLst>
        </pc:spChg>
      </pc:sldChg>
      <pc:sldChg chg="modSp mod">
        <pc:chgData name="Mathias Verbeke" userId="a4d72367-8bd0-4eb3-b1ee-366512f6aec1" providerId="ADAL" clId="{2AF6062B-8BAD-924B-9A53-5EE0C1D50620}" dt="2023-11-22T13:39:42.237" v="437" actId="20577"/>
        <pc:sldMkLst>
          <pc:docMk/>
          <pc:sldMk cId="663993984" sldId="260"/>
        </pc:sldMkLst>
        <pc:spChg chg="mod">
          <ac:chgData name="Mathias Verbeke" userId="a4d72367-8bd0-4eb3-b1ee-366512f6aec1" providerId="ADAL" clId="{2AF6062B-8BAD-924B-9A53-5EE0C1D50620}" dt="2023-11-22T13:38:56.524" v="385" actId="20577"/>
          <ac:spMkLst>
            <pc:docMk/>
            <pc:sldMk cId="663993984" sldId="260"/>
            <ac:spMk id="2" creationId="{41498631-63A1-3303-A6F8-6E3B5CA60634}"/>
          </ac:spMkLst>
        </pc:spChg>
        <pc:spChg chg="mod">
          <ac:chgData name="Mathias Verbeke" userId="a4d72367-8bd0-4eb3-b1ee-366512f6aec1" providerId="ADAL" clId="{2AF6062B-8BAD-924B-9A53-5EE0C1D50620}" dt="2023-11-22T13:39:42.237" v="437" actId="20577"/>
          <ac:spMkLst>
            <pc:docMk/>
            <pc:sldMk cId="663993984" sldId="260"/>
            <ac:spMk id="3" creationId="{46B68808-9F49-11F3-8189-143C361FFEBD}"/>
          </ac:spMkLst>
        </pc:spChg>
      </pc:sldChg>
      <pc:sldChg chg="modSp mod">
        <pc:chgData name="Mathias Verbeke" userId="a4d72367-8bd0-4eb3-b1ee-366512f6aec1" providerId="ADAL" clId="{2AF6062B-8BAD-924B-9A53-5EE0C1D50620}" dt="2023-11-22T13:42:10.245" v="508" actId="20577"/>
        <pc:sldMkLst>
          <pc:docMk/>
          <pc:sldMk cId="2285246726" sldId="262"/>
        </pc:sldMkLst>
        <pc:spChg chg="mod">
          <ac:chgData name="Mathias Verbeke" userId="a4d72367-8bd0-4eb3-b1ee-366512f6aec1" providerId="ADAL" clId="{2AF6062B-8BAD-924B-9A53-5EE0C1D50620}" dt="2023-11-22T13:41:36.397" v="451"/>
          <ac:spMkLst>
            <pc:docMk/>
            <pc:sldMk cId="2285246726" sldId="262"/>
            <ac:spMk id="2" creationId="{41498631-63A1-3303-A6F8-6E3B5CA60634}"/>
          </ac:spMkLst>
        </pc:spChg>
        <pc:spChg chg="mod">
          <ac:chgData name="Mathias Verbeke" userId="a4d72367-8bd0-4eb3-b1ee-366512f6aec1" providerId="ADAL" clId="{2AF6062B-8BAD-924B-9A53-5EE0C1D50620}" dt="2023-11-22T13:42:10.245" v="508" actId="20577"/>
          <ac:spMkLst>
            <pc:docMk/>
            <pc:sldMk cId="2285246726" sldId="262"/>
            <ac:spMk id="3" creationId="{46B68808-9F49-11F3-8189-143C361FFEBD}"/>
          </ac:spMkLst>
        </pc:spChg>
      </pc:sldChg>
      <pc:sldChg chg="addSp delSp modSp mod">
        <pc:chgData name="Mathias Verbeke" userId="a4d72367-8bd0-4eb3-b1ee-366512f6aec1" providerId="ADAL" clId="{2AF6062B-8BAD-924B-9A53-5EE0C1D50620}" dt="2023-11-22T14:00:40.520" v="1135" actId="113"/>
        <pc:sldMkLst>
          <pc:docMk/>
          <pc:sldMk cId="1356561651" sldId="264"/>
        </pc:sldMkLst>
        <pc:spChg chg="mod">
          <ac:chgData name="Mathias Verbeke" userId="a4d72367-8bd0-4eb3-b1ee-366512f6aec1" providerId="ADAL" clId="{2AF6062B-8BAD-924B-9A53-5EE0C1D50620}" dt="2023-11-22T14:00:40.520" v="1135" actId="113"/>
          <ac:spMkLst>
            <pc:docMk/>
            <pc:sldMk cId="1356561651" sldId="264"/>
            <ac:spMk id="3" creationId="{46B68808-9F49-11F3-8189-143C361FFEBD}"/>
          </ac:spMkLst>
        </pc:spChg>
        <pc:spChg chg="add del mod">
          <ac:chgData name="Mathias Verbeke" userId="a4d72367-8bd0-4eb3-b1ee-366512f6aec1" providerId="ADAL" clId="{2AF6062B-8BAD-924B-9A53-5EE0C1D50620}" dt="2023-11-22T13:59:37.727" v="1023"/>
          <ac:spMkLst>
            <pc:docMk/>
            <pc:sldMk cId="1356561651" sldId="264"/>
            <ac:spMk id="7" creationId="{C11A3C0F-543F-854A-2E37-43805A2CA065}"/>
          </ac:spMkLst>
        </pc:spChg>
        <pc:spChg chg="add del mod">
          <ac:chgData name="Mathias Verbeke" userId="a4d72367-8bd0-4eb3-b1ee-366512f6aec1" providerId="ADAL" clId="{2AF6062B-8BAD-924B-9A53-5EE0C1D50620}" dt="2023-11-22T13:59:44.639" v="1026" actId="478"/>
          <ac:spMkLst>
            <pc:docMk/>
            <pc:sldMk cId="1356561651" sldId="264"/>
            <ac:spMk id="8" creationId="{135FFF36-A88D-2FFC-0A2B-A33B796DDF33}"/>
          </ac:spMkLst>
        </pc:spChg>
      </pc:sldChg>
      <pc:sldChg chg="addSp delSp modSp mod">
        <pc:chgData name="Mathias Verbeke" userId="a4d72367-8bd0-4eb3-b1ee-366512f6aec1" providerId="ADAL" clId="{2AF6062B-8BAD-924B-9A53-5EE0C1D50620}" dt="2023-11-22T13:36:50.723" v="360" actId="1076"/>
        <pc:sldMkLst>
          <pc:docMk/>
          <pc:sldMk cId="4219707684" sldId="268"/>
        </pc:sldMkLst>
        <pc:spChg chg="mod">
          <ac:chgData name="Mathias Verbeke" userId="a4d72367-8bd0-4eb3-b1ee-366512f6aec1" providerId="ADAL" clId="{2AF6062B-8BAD-924B-9A53-5EE0C1D50620}" dt="2023-11-22T13:34:37.437" v="318" actId="27636"/>
          <ac:spMkLst>
            <pc:docMk/>
            <pc:sldMk cId="4219707684" sldId="268"/>
            <ac:spMk id="2" creationId="{F15DE994-1F63-48F4-A90E-636D7DD4BAAE}"/>
          </ac:spMkLst>
        </pc:spChg>
        <pc:spChg chg="mod">
          <ac:chgData name="Mathias Verbeke" userId="a4d72367-8bd0-4eb3-b1ee-366512f6aec1" providerId="ADAL" clId="{2AF6062B-8BAD-924B-9A53-5EE0C1D50620}" dt="2023-11-22T13:36:50.723" v="360" actId="1076"/>
          <ac:spMkLst>
            <pc:docMk/>
            <pc:sldMk cId="4219707684" sldId="268"/>
            <ac:spMk id="4" creationId="{98E43379-667F-457C-A10B-598A0B9FE4F1}"/>
          </ac:spMkLst>
        </pc:spChg>
        <pc:spChg chg="add mod">
          <ac:chgData name="Mathias Verbeke" userId="a4d72367-8bd0-4eb3-b1ee-366512f6aec1" providerId="ADAL" clId="{2AF6062B-8BAD-924B-9A53-5EE0C1D50620}" dt="2023-11-22T13:36:46.792" v="359" actId="1036"/>
          <ac:spMkLst>
            <pc:docMk/>
            <pc:sldMk cId="4219707684" sldId="268"/>
            <ac:spMk id="7" creationId="{98F41830-38C7-E1A4-0E8D-1BD29C68837C}"/>
          </ac:spMkLst>
        </pc:spChg>
        <pc:picChg chg="add mod">
          <ac:chgData name="Mathias Verbeke" userId="a4d72367-8bd0-4eb3-b1ee-366512f6aec1" providerId="ADAL" clId="{2AF6062B-8BAD-924B-9A53-5EE0C1D50620}" dt="2023-11-22T13:36:41.926" v="351" actId="1076"/>
          <ac:picMkLst>
            <pc:docMk/>
            <pc:sldMk cId="4219707684" sldId="268"/>
            <ac:picMk id="5" creationId="{93F0770A-79FE-0F2D-3093-777CF8B64BA6}"/>
          </ac:picMkLst>
        </pc:picChg>
        <pc:picChg chg="add del mod">
          <ac:chgData name="Mathias Verbeke" userId="a4d72367-8bd0-4eb3-b1ee-366512f6aec1" providerId="ADAL" clId="{2AF6062B-8BAD-924B-9A53-5EE0C1D50620}" dt="2023-11-22T13:35:58.414" v="321" actId="21"/>
          <ac:picMkLst>
            <pc:docMk/>
            <pc:sldMk cId="4219707684" sldId="268"/>
            <ac:picMk id="6" creationId="{15DB86A1-59B0-DCCB-F796-AE7450AE65FB}"/>
          </ac:picMkLst>
        </pc:picChg>
      </pc:sldChg>
      <pc:sldChg chg="modSp mod">
        <pc:chgData name="Mathias Verbeke" userId="a4d72367-8bd0-4eb3-b1ee-366512f6aec1" providerId="ADAL" clId="{2AF6062B-8BAD-924B-9A53-5EE0C1D50620}" dt="2023-11-22T14:38:07.982" v="1811" actId="115"/>
        <pc:sldMkLst>
          <pc:docMk/>
          <pc:sldMk cId="348779335" sldId="275"/>
        </pc:sldMkLst>
        <pc:spChg chg="mod">
          <ac:chgData name="Mathias Verbeke" userId="a4d72367-8bd0-4eb3-b1ee-366512f6aec1" providerId="ADAL" clId="{2AF6062B-8BAD-924B-9A53-5EE0C1D50620}" dt="2023-11-22T14:38:07.982" v="1811" actId="115"/>
          <ac:spMkLst>
            <pc:docMk/>
            <pc:sldMk cId="348779335" sldId="275"/>
            <ac:spMk id="3" creationId="{42673BCC-FCCA-1EE9-7FC3-D5D11190BB8B}"/>
          </ac:spMkLst>
        </pc:spChg>
      </pc:sldChg>
      <pc:sldChg chg="addSp modSp mod">
        <pc:chgData name="Mathias Verbeke" userId="a4d72367-8bd0-4eb3-b1ee-366512f6aec1" providerId="ADAL" clId="{2AF6062B-8BAD-924B-9A53-5EE0C1D50620}" dt="2023-11-22T13:38:00.947" v="361"/>
        <pc:sldMkLst>
          <pc:docMk/>
          <pc:sldMk cId="3646322024" sldId="281"/>
        </pc:sldMkLst>
        <pc:spChg chg="mod">
          <ac:chgData name="Mathias Verbeke" userId="a4d72367-8bd0-4eb3-b1ee-366512f6aec1" providerId="ADAL" clId="{2AF6062B-8BAD-924B-9A53-5EE0C1D50620}" dt="2023-11-22T13:34:37.551" v="319" actId="27636"/>
          <ac:spMkLst>
            <pc:docMk/>
            <pc:sldMk cId="3646322024" sldId="281"/>
            <ac:spMk id="2" creationId="{F15DE994-1F63-48F4-A90E-636D7DD4BAAE}"/>
          </ac:spMkLst>
        </pc:spChg>
        <pc:spChg chg="add mod">
          <ac:chgData name="Mathias Verbeke" userId="a4d72367-8bd0-4eb3-b1ee-366512f6aec1" providerId="ADAL" clId="{2AF6062B-8BAD-924B-9A53-5EE0C1D50620}" dt="2023-11-22T13:38:00.947" v="361"/>
          <ac:spMkLst>
            <pc:docMk/>
            <pc:sldMk cId="3646322024" sldId="281"/>
            <ac:spMk id="6" creationId="{CA466662-B392-AFB7-1ACA-3ADCA64D55CF}"/>
          </ac:spMkLst>
        </pc:spChg>
        <pc:picChg chg="add mod">
          <ac:chgData name="Mathias Verbeke" userId="a4d72367-8bd0-4eb3-b1ee-366512f6aec1" providerId="ADAL" clId="{2AF6062B-8BAD-924B-9A53-5EE0C1D50620}" dt="2023-11-22T13:38:00.947" v="361"/>
          <ac:picMkLst>
            <pc:docMk/>
            <pc:sldMk cId="3646322024" sldId="281"/>
            <ac:picMk id="5" creationId="{B6B9B880-C449-C752-5157-1B6DF9E29E08}"/>
          </ac:picMkLst>
        </pc:picChg>
      </pc:sldChg>
      <pc:sldChg chg="addSp delSp modSp new mod">
        <pc:chgData name="Mathias Verbeke" userId="a4d72367-8bd0-4eb3-b1ee-366512f6aec1" providerId="ADAL" clId="{2AF6062B-8BAD-924B-9A53-5EE0C1D50620}" dt="2023-11-20T10:10:32.864" v="317" actId="478"/>
        <pc:sldMkLst>
          <pc:docMk/>
          <pc:sldMk cId="1848400503" sldId="282"/>
        </pc:sldMkLst>
        <pc:spChg chg="del">
          <ac:chgData name="Mathias Verbeke" userId="a4d72367-8bd0-4eb3-b1ee-366512f6aec1" providerId="ADAL" clId="{2AF6062B-8BAD-924B-9A53-5EE0C1D50620}" dt="2023-11-20T10:02:34.055" v="14" actId="478"/>
          <ac:spMkLst>
            <pc:docMk/>
            <pc:sldMk cId="1848400503" sldId="282"/>
            <ac:spMk id="2" creationId="{B6B77E61-1156-FE6E-A780-C915B22610B0}"/>
          </ac:spMkLst>
        </pc:spChg>
        <pc:spChg chg="del">
          <ac:chgData name="Mathias Verbeke" userId="a4d72367-8bd0-4eb3-b1ee-366512f6aec1" providerId="ADAL" clId="{2AF6062B-8BAD-924B-9A53-5EE0C1D50620}" dt="2023-11-20T10:02:14.798" v="3" actId="478"/>
          <ac:spMkLst>
            <pc:docMk/>
            <pc:sldMk cId="1848400503" sldId="282"/>
            <ac:spMk id="3" creationId="{B0F8B1B0-6A6F-3DAC-659F-C8C5033F0A0F}"/>
          </ac:spMkLst>
        </pc:spChg>
        <pc:spChg chg="add mod">
          <ac:chgData name="Mathias Verbeke" userId="a4d72367-8bd0-4eb3-b1ee-366512f6aec1" providerId="ADAL" clId="{2AF6062B-8BAD-924B-9A53-5EE0C1D50620}" dt="2023-11-20T10:06:14.425" v="177" actId="20577"/>
          <ac:spMkLst>
            <pc:docMk/>
            <pc:sldMk cId="1848400503" sldId="282"/>
            <ac:spMk id="7" creationId="{7B49A2ED-2C27-F34F-8EAB-9B9BDF507AC0}"/>
          </ac:spMkLst>
        </pc:spChg>
        <pc:spChg chg="add mod">
          <ac:chgData name="Mathias Verbeke" userId="a4d72367-8bd0-4eb3-b1ee-366512f6aec1" providerId="ADAL" clId="{2AF6062B-8BAD-924B-9A53-5EE0C1D50620}" dt="2023-11-20T10:08:47.875" v="202" actId="207"/>
          <ac:spMkLst>
            <pc:docMk/>
            <pc:sldMk cId="1848400503" sldId="282"/>
            <ac:spMk id="8" creationId="{5CBE9138-6450-1E5F-ACC8-B59DCC866245}"/>
          </ac:spMkLst>
        </pc:spChg>
        <pc:spChg chg="add mod">
          <ac:chgData name="Mathias Verbeke" userId="a4d72367-8bd0-4eb3-b1ee-366512f6aec1" providerId="ADAL" clId="{2AF6062B-8BAD-924B-9A53-5EE0C1D50620}" dt="2023-11-20T10:05:30.800" v="143" actId="20577"/>
          <ac:spMkLst>
            <pc:docMk/>
            <pc:sldMk cId="1848400503" sldId="282"/>
            <ac:spMk id="9" creationId="{C95BA283-164C-7962-E49C-E843CF9962C7}"/>
          </ac:spMkLst>
        </pc:spChg>
        <pc:spChg chg="add mod">
          <ac:chgData name="Mathias Verbeke" userId="a4d72367-8bd0-4eb3-b1ee-366512f6aec1" providerId="ADAL" clId="{2AF6062B-8BAD-924B-9A53-5EE0C1D50620}" dt="2023-11-20T10:05:33.243" v="150" actId="20577"/>
          <ac:spMkLst>
            <pc:docMk/>
            <pc:sldMk cId="1848400503" sldId="282"/>
            <ac:spMk id="10" creationId="{68C98DCB-1AC2-438C-8E74-67BED6762F0B}"/>
          </ac:spMkLst>
        </pc:spChg>
        <pc:spChg chg="add mod">
          <ac:chgData name="Mathias Verbeke" userId="a4d72367-8bd0-4eb3-b1ee-366512f6aec1" providerId="ADAL" clId="{2AF6062B-8BAD-924B-9A53-5EE0C1D50620}" dt="2023-11-20T10:04:53.218" v="121" actId="20577"/>
          <ac:spMkLst>
            <pc:docMk/>
            <pc:sldMk cId="1848400503" sldId="282"/>
            <ac:spMk id="16" creationId="{88A80D30-8965-3D83-0488-DCD3F6AD57AB}"/>
          </ac:spMkLst>
        </pc:spChg>
        <pc:spChg chg="add mod">
          <ac:chgData name="Mathias Verbeke" userId="a4d72367-8bd0-4eb3-b1ee-366512f6aec1" providerId="ADAL" clId="{2AF6062B-8BAD-924B-9A53-5EE0C1D50620}" dt="2023-11-20T10:04:59.683" v="133" actId="20577"/>
          <ac:spMkLst>
            <pc:docMk/>
            <pc:sldMk cId="1848400503" sldId="282"/>
            <ac:spMk id="17" creationId="{16CE2F2F-A60B-43C9-A323-7DEC0A4E544B}"/>
          </ac:spMkLst>
        </pc:spChg>
        <pc:spChg chg="add mod">
          <ac:chgData name="Mathias Verbeke" userId="a4d72367-8bd0-4eb3-b1ee-366512f6aec1" providerId="ADAL" clId="{2AF6062B-8BAD-924B-9A53-5EE0C1D50620}" dt="2023-11-20T10:03:28.849" v="93" actId="1076"/>
          <ac:spMkLst>
            <pc:docMk/>
            <pc:sldMk cId="1848400503" sldId="282"/>
            <ac:spMk id="18" creationId="{66DFD4ED-BD1D-56BD-B45D-43DF5EA154A6}"/>
          </ac:spMkLst>
        </pc:spChg>
        <pc:spChg chg="add mod">
          <ac:chgData name="Mathias Verbeke" userId="a4d72367-8bd0-4eb3-b1ee-366512f6aec1" providerId="ADAL" clId="{2AF6062B-8BAD-924B-9A53-5EE0C1D50620}" dt="2023-11-20T10:03:41.945" v="100" actId="1076"/>
          <ac:spMkLst>
            <pc:docMk/>
            <pc:sldMk cId="1848400503" sldId="282"/>
            <ac:spMk id="19" creationId="{1E5BEBD2-AB92-F6D8-EE6F-2BF21C90E761}"/>
          </ac:spMkLst>
        </pc:spChg>
        <pc:spChg chg="add mod">
          <ac:chgData name="Mathias Verbeke" userId="a4d72367-8bd0-4eb3-b1ee-366512f6aec1" providerId="ADAL" clId="{2AF6062B-8BAD-924B-9A53-5EE0C1D50620}" dt="2023-11-20T10:06:51.051" v="201" actId="1076"/>
          <ac:spMkLst>
            <pc:docMk/>
            <pc:sldMk cId="1848400503" sldId="282"/>
            <ac:spMk id="20" creationId="{CE57BA07-C763-F41D-4078-8E8BD1793A18}"/>
          </ac:spMkLst>
        </pc:spChg>
        <pc:spChg chg="add mod">
          <ac:chgData name="Mathias Verbeke" userId="a4d72367-8bd0-4eb3-b1ee-366512f6aec1" providerId="ADAL" clId="{2AF6062B-8BAD-924B-9A53-5EE0C1D50620}" dt="2023-11-20T10:09:19.480" v="269" actId="1076"/>
          <ac:spMkLst>
            <pc:docMk/>
            <pc:sldMk cId="1848400503" sldId="282"/>
            <ac:spMk id="21" creationId="{41C4DEC2-A4B9-1205-6B4C-5050002BB645}"/>
          </ac:spMkLst>
        </pc:spChg>
        <pc:spChg chg="add del mod">
          <ac:chgData name="Mathias Verbeke" userId="a4d72367-8bd0-4eb3-b1ee-366512f6aec1" providerId="ADAL" clId="{2AF6062B-8BAD-924B-9A53-5EE0C1D50620}" dt="2023-11-20T10:10:32.864" v="317" actId="478"/>
          <ac:spMkLst>
            <pc:docMk/>
            <pc:sldMk cId="1848400503" sldId="282"/>
            <ac:spMk id="27" creationId="{0390521A-5EFD-083F-6F9B-5BFF3C34F44A}"/>
          </ac:spMkLst>
        </pc:spChg>
        <pc:cxnChg chg="add">
          <ac:chgData name="Mathias Verbeke" userId="a4d72367-8bd0-4eb3-b1ee-366512f6aec1" providerId="ADAL" clId="{2AF6062B-8BAD-924B-9A53-5EE0C1D50620}" dt="2023-11-20T10:02:47.516" v="15" actId="11529"/>
          <ac:cxnSpMkLst>
            <pc:docMk/>
            <pc:sldMk cId="1848400503" sldId="282"/>
            <ac:cxnSpMk id="12" creationId="{405F7565-9DC1-38C2-E324-4AF896563BCC}"/>
          </ac:cxnSpMkLst>
        </pc:cxnChg>
        <pc:cxnChg chg="add mod">
          <ac:chgData name="Mathias Verbeke" userId="a4d72367-8bd0-4eb3-b1ee-366512f6aec1" providerId="ADAL" clId="{2AF6062B-8BAD-924B-9A53-5EE0C1D50620}" dt="2023-11-20T10:02:57.241" v="19" actId="14100"/>
          <ac:cxnSpMkLst>
            <pc:docMk/>
            <pc:sldMk cId="1848400503" sldId="282"/>
            <ac:cxnSpMk id="13" creationId="{0F7E3288-FFE7-47EF-24FD-F4CC20C5F602}"/>
          </ac:cxnSpMkLst>
        </pc:cxnChg>
        <pc:cxnChg chg="add del mod">
          <ac:chgData name="Mathias Verbeke" userId="a4d72367-8bd0-4eb3-b1ee-366512f6aec1" providerId="ADAL" clId="{2AF6062B-8BAD-924B-9A53-5EE0C1D50620}" dt="2023-11-20T10:10:32.864" v="317" actId="478"/>
          <ac:cxnSpMkLst>
            <pc:docMk/>
            <pc:sldMk cId="1848400503" sldId="282"/>
            <ac:cxnSpMk id="22" creationId="{B7FC5AE8-B51C-5595-4996-20F714CB725C}"/>
          </ac:cxnSpMkLst>
        </pc:cxnChg>
        <pc:cxnChg chg="add del mod">
          <ac:chgData name="Mathias Verbeke" userId="a4d72367-8bd0-4eb3-b1ee-366512f6aec1" providerId="ADAL" clId="{2AF6062B-8BAD-924B-9A53-5EE0C1D50620}" dt="2023-11-20T10:09:38.129" v="276" actId="478"/>
          <ac:cxnSpMkLst>
            <pc:docMk/>
            <pc:sldMk cId="1848400503" sldId="282"/>
            <ac:cxnSpMk id="26" creationId="{87E2E21C-9BB0-CCA9-49B1-4BD91E2774F7}"/>
          </ac:cxnSpMkLst>
        </pc:cxnChg>
      </pc:sldChg>
      <pc:sldChg chg="addSp modSp new mod">
        <pc:chgData name="Mathias Verbeke" userId="a4d72367-8bd0-4eb3-b1ee-366512f6aec1" providerId="ADAL" clId="{2AF6062B-8BAD-924B-9A53-5EE0C1D50620}" dt="2023-11-22T13:46:41.975" v="625" actId="1036"/>
        <pc:sldMkLst>
          <pc:docMk/>
          <pc:sldMk cId="2504399623" sldId="284"/>
        </pc:sldMkLst>
        <pc:spChg chg="mod">
          <ac:chgData name="Mathias Verbeke" userId="a4d72367-8bd0-4eb3-b1ee-366512f6aec1" providerId="ADAL" clId="{2AF6062B-8BAD-924B-9A53-5EE0C1D50620}" dt="2023-11-22T13:45:37.403" v="598" actId="403"/>
          <ac:spMkLst>
            <pc:docMk/>
            <pc:sldMk cId="2504399623" sldId="284"/>
            <ac:spMk id="2" creationId="{CC23CC55-D524-6720-CDA0-42E1140AD49D}"/>
          </ac:spMkLst>
        </pc:spChg>
        <pc:spChg chg="mod">
          <ac:chgData name="Mathias Verbeke" userId="a4d72367-8bd0-4eb3-b1ee-366512f6aec1" providerId="ADAL" clId="{2AF6062B-8BAD-924B-9A53-5EE0C1D50620}" dt="2023-11-22T13:45:50.254" v="608" actId="5793"/>
          <ac:spMkLst>
            <pc:docMk/>
            <pc:sldMk cId="2504399623" sldId="284"/>
            <ac:spMk id="3" creationId="{FAF20841-2CEA-7F87-A2CD-6E1819812651}"/>
          </ac:spMkLst>
        </pc:spChg>
        <pc:picChg chg="add mod">
          <ac:chgData name="Mathias Verbeke" userId="a4d72367-8bd0-4eb3-b1ee-366512f6aec1" providerId="ADAL" clId="{2AF6062B-8BAD-924B-9A53-5EE0C1D50620}" dt="2023-11-22T13:46:41.975" v="625" actId="1036"/>
          <ac:picMkLst>
            <pc:docMk/>
            <pc:sldMk cId="2504399623" sldId="284"/>
            <ac:picMk id="8" creationId="{7A79CA47-0A0E-9C22-8E03-8E44CE34C49F}"/>
          </ac:picMkLst>
        </pc:picChg>
      </pc:sldChg>
      <pc:sldChg chg="modSp add mod">
        <pc:chgData name="Mathias Verbeke" userId="a4d72367-8bd0-4eb3-b1ee-366512f6aec1" providerId="ADAL" clId="{2AF6062B-8BAD-924B-9A53-5EE0C1D50620}" dt="2023-11-22T13:47:48.801" v="672" actId="404"/>
        <pc:sldMkLst>
          <pc:docMk/>
          <pc:sldMk cId="3354553404" sldId="285"/>
        </pc:sldMkLst>
        <pc:spChg chg="mod">
          <ac:chgData name="Mathias Verbeke" userId="a4d72367-8bd0-4eb3-b1ee-366512f6aec1" providerId="ADAL" clId="{2AF6062B-8BAD-924B-9A53-5EE0C1D50620}" dt="2023-11-22T13:46:54.747" v="627"/>
          <ac:spMkLst>
            <pc:docMk/>
            <pc:sldMk cId="3354553404" sldId="285"/>
            <ac:spMk id="2" creationId="{CC23CC55-D524-6720-CDA0-42E1140AD49D}"/>
          </ac:spMkLst>
        </pc:spChg>
        <pc:spChg chg="mod">
          <ac:chgData name="Mathias Verbeke" userId="a4d72367-8bd0-4eb3-b1ee-366512f6aec1" providerId="ADAL" clId="{2AF6062B-8BAD-924B-9A53-5EE0C1D50620}" dt="2023-11-22T13:47:48.801" v="672" actId="404"/>
          <ac:spMkLst>
            <pc:docMk/>
            <pc:sldMk cId="3354553404" sldId="285"/>
            <ac:spMk id="3" creationId="{FAF20841-2CEA-7F87-A2CD-6E1819812651}"/>
          </ac:spMkLst>
        </pc:spChg>
      </pc:sldChg>
      <pc:sldChg chg="modSp add mod">
        <pc:chgData name="Mathias Verbeke" userId="a4d72367-8bd0-4eb3-b1ee-366512f6aec1" providerId="ADAL" clId="{2AF6062B-8BAD-924B-9A53-5EE0C1D50620}" dt="2023-11-22T13:47:44.532" v="671" actId="27636"/>
        <pc:sldMkLst>
          <pc:docMk/>
          <pc:sldMk cId="1640376180" sldId="286"/>
        </pc:sldMkLst>
        <pc:spChg chg="mod">
          <ac:chgData name="Mathias Verbeke" userId="a4d72367-8bd0-4eb3-b1ee-366512f6aec1" providerId="ADAL" clId="{2AF6062B-8BAD-924B-9A53-5EE0C1D50620}" dt="2023-11-22T13:47:38.489" v="667" actId="20577"/>
          <ac:spMkLst>
            <pc:docMk/>
            <pc:sldMk cId="1640376180" sldId="286"/>
            <ac:spMk id="2" creationId="{CC23CC55-D524-6720-CDA0-42E1140AD49D}"/>
          </ac:spMkLst>
        </pc:spChg>
        <pc:spChg chg="mod">
          <ac:chgData name="Mathias Verbeke" userId="a4d72367-8bd0-4eb3-b1ee-366512f6aec1" providerId="ADAL" clId="{2AF6062B-8BAD-924B-9A53-5EE0C1D50620}" dt="2023-11-22T13:47:44.532" v="671" actId="27636"/>
          <ac:spMkLst>
            <pc:docMk/>
            <pc:sldMk cId="1640376180" sldId="286"/>
            <ac:spMk id="3" creationId="{FAF20841-2CEA-7F87-A2CD-6E1819812651}"/>
          </ac:spMkLst>
        </pc:spChg>
      </pc:sldChg>
      <pc:sldChg chg="addSp delSp modSp new mod modClrScheme chgLayout">
        <pc:chgData name="Mathias Verbeke" userId="a4d72367-8bd0-4eb3-b1ee-366512f6aec1" providerId="ADAL" clId="{2AF6062B-8BAD-924B-9A53-5EE0C1D50620}" dt="2023-11-22T13:49:33.057" v="753" actId="1076"/>
        <pc:sldMkLst>
          <pc:docMk/>
          <pc:sldMk cId="3156387275" sldId="287"/>
        </pc:sldMkLst>
        <pc:spChg chg="del mod ord">
          <ac:chgData name="Mathias Verbeke" userId="a4d72367-8bd0-4eb3-b1ee-366512f6aec1" providerId="ADAL" clId="{2AF6062B-8BAD-924B-9A53-5EE0C1D50620}" dt="2023-11-22T13:48:14.684" v="674" actId="700"/>
          <ac:spMkLst>
            <pc:docMk/>
            <pc:sldMk cId="3156387275" sldId="287"/>
            <ac:spMk id="2" creationId="{1A16DE2F-67D9-B72D-F753-F7F8E9E6807D}"/>
          </ac:spMkLst>
        </pc:spChg>
        <pc:spChg chg="del mod ord">
          <ac:chgData name="Mathias Verbeke" userId="a4d72367-8bd0-4eb3-b1ee-366512f6aec1" providerId="ADAL" clId="{2AF6062B-8BAD-924B-9A53-5EE0C1D50620}" dt="2023-11-22T13:48:14.684" v="674" actId="700"/>
          <ac:spMkLst>
            <pc:docMk/>
            <pc:sldMk cId="3156387275" sldId="287"/>
            <ac:spMk id="3" creationId="{4785DCCB-D4F9-3016-9B1D-DD0A35EFBD29}"/>
          </ac:spMkLst>
        </pc:spChg>
        <pc:spChg chg="mod ord">
          <ac:chgData name="Mathias Verbeke" userId="a4d72367-8bd0-4eb3-b1ee-366512f6aec1" providerId="ADAL" clId="{2AF6062B-8BAD-924B-9A53-5EE0C1D50620}" dt="2023-11-22T13:48:14.684" v="674" actId="700"/>
          <ac:spMkLst>
            <pc:docMk/>
            <pc:sldMk cId="3156387275" sldId="287"/>
            <ac:spMk id="4" creationId="{7E6A0ED4-D7DC-857E-25D2-A8D40E8BDDE8}"/>
          </ac:spMkLst>
        </pc:spChg>
        <pc:spChg chg="mod ord">
          <ac:chgData name="Mathias Verbeke" userId="a4d72367-8bd0-4eb3-b1ee-366512f6aec1" providerId="ADAL" clId="{2AF6062B-8BAD-924B-9A53-5EE0C1D50620}" dt="2023-11-22T13:48:14.684" v="674" actId="700"/>
          <ac:spMkLst>
            <pc:docMk/>
            <pc:sldMk cId="3156387275" sldId="287"/>
            <ac:spMk id="5" creationId="{67294A04-7886-DF51-96B3-D9FDC3A44D8F}"/>
          </ac:spMkLst>
        </pc:spChg>
        <pc:spChg chg="mod ord">
          <ac:chgData name="Mathias Verbeke" userId="a4d72367-8bd0-4eb3-b1ee-366512f6aec1" providerId="ADAL" clId="{2AF6062B-8BAD-924B-9A53-5EE0C1D50620}" dt="2023-11-22T13:48:14.684" v="674" actId="700"/>
          <ac:spMkLst>
            <pc:docMk/>
            <pc:sldMk cId="3156387275" sldId="287"/>
            <ac:spMk id="6" creationId="{F8D30CDD-5B08-349C-F500-221BECE6383C}"/>
          </ac:spMkLst>
        </pc:spChg>
        <pc:spChg chg="add mod ord">
          <ac:chgData name="Mathias Verbeke" userId="a4d72367-8bd0-4eb3-b1ee-366512f6aec1" providerId="ADAL" clId="{2AF6062B-8BAD-924B-9A53-5EE0C1D50620}" dt="2023-11-22T13:48:28.310" v="727" actId="404"/>
          <ac:spMkLst>
            <pc:docMk/>
            <pc:sldMk cId="3156387275" sldId="287"/>
            <ac:spMk id="7" creationId="{3EB6AB51-F4C6-1C03-01E4-D85D0501FAFE}"/>
          </ac:spMkLst>
        </pc:spChg>
        <pc:spChg chg="add mod ord">
          <ac:chgData name="Mathias Verbeke" userId="a4d72367-8bd0-4eb3-b1ee-366512f6aec1" providerId="ADAL" clId="{2AF6062B-8BAD-924B-9A53-5EE0C1D50620}" dt="2023-11-22T13:49:05.365" v="749" actId="207"/>
          <ac:spMkLst>
            <pc:docMk/>
            <pc:sldMk cId="3156387275" sldId="287"/>
            <ac:spMk id="8" creationId="{27B81DF5-A4A1-A654-E246-97673A6F84BC}"/>
          </ac:spMkLst>
        </pc:spChg>
        <pc:picChg chg="add mod">
          <ac:chgData name="Mathias Verbeke" userId="a4d72367-8bd0-4eb3-b1ee-366512f6aec1" providerId="ADAL" clId="{2AF6062B-8BAD-924B-9A53-5EE0C1D50620}" dt="2023-11-22T13:49:33.057" v="753" actId="1076"/>
          <ac:picMkLst>
            <pc:docMk/>
            <pc:sldMk cId="3156387275" sldId="287"/>
            <ac:picMk id="9" creationId="{7FBE08E5-80BE-2B74-7CA1-55A5BF92AA60}"/>
          </ac:picMkLst>
        </pc:picChg>
      </pc:sldChg>
      <pc:sldChg chg="modSp add mod">
        <pc:chgData name="Mathias Verbeke" userId="a4d72367-8bd0-4eb3-b1ee-366512f6aec1" providerId="ADAL" clId="{2AF6062B-8BAD-924B-9A53-5EE0C1D50620}" dt="2023-11-22T13:50:09.219" v="755" actId="20577"/>
        <pc:sldMkLst>
          <pc:docMk/>
          <pc:sldMk cId="3372689143" sldId="288"/>
        </pc:sldMkLst>
        <pc:spChg chg="mod">
          <ac:chgData name="Mathias Verbeke" userId="a4d72367-8bd0-4eb3-b1ee-366512f6aec1" providerId="ADAL" clId="{2AF6062B-8BAD-924B-9A53-5EE0C1D50620}" dt="2023-11-22T13:50:09.219" v="755" actId="20577"/>
          <ac:spMkLst>
            <pc:docMk/>
            <pc:sldMk cId="3372689143" sldId="288"/>
            <ac:spMk id="3" creationId="{4745C955-19D3-AD89-85FB-847C7033C623}"/>
          </ac:spMkLst>
        </pc:spChg>
      </pc:sldChg>
      <pc:sldChg chg="add mod modShow">
        <pc:chgData name="Mathias Verbeke" userId="a4d72367-8bd0-4eb3-b1ee-366512f6aec1" providerId="ADAL" clId="{2AF6062B-8BAD-924B-9A53-5EE0C1D50620}" dt="2023-11-22T13:55:26.663" v="758" actId="729"/>
        <pc:sldMkLst>
          <pc:docMk/>
          <pc:sldMk cId="2439136216" sldId="289"/>
        </pc:sldMkLst>
      </pc:sldChg>
      <pc:sldChg chg="addSp delSp modSp new del mod">
        <pc:chgData name="Mathias Verbeke" userId="a4d72367-8bd0-4eb3-b1ee-366512f6aec1" providerId="ADAL" clId="{2AF6062B-8BAD-924B-9A53-5EE0C1D50620}" dt="2023-11-22T13:59:32.732" v="1020" actId="2696"/>
        <pc:sldMkLst>
          <pc:docMk/>
          <pc:sldMk cId="1687706212" sldId="290"/>
        </pc:sldMkLst>
        <pc:spChg chg="mod">
          <ac:chgData name="Mathias Verbeke" userId="a4d72367-8bd0-4eb3-b1ee-366512f6aec1" providerId="ADAL" clId="{2AF6062B-8BAD-924B-9A53-5EE0C1D50620}" dt="2023-11-22T13:57:34.667" v="881"/>
          <ac:spMkLst>
            <pc:docMk/>
            <pc:sldMk cId="1687706212" sldId="290"/>
            <ac:spMk id="2" creationId="{1FE17320-F23C-AD1C-0956-3370C99723E1}"/>
          </ac:spMkLst>
        </pc:spChg>
        <pc:spChg chg="mod">
          <ac:chgData name="Mathias Verbeke" userId="a4d72367-8bd0-4eb3-b1ee-366512f6aec1" providerId="ADAL" clId="{2AF6062B-8BAD-924B-9A53-5EE0C1D50620}" dt="2023-11-22T13:59:05.968" v="1011" actId="1076"/>
          <ac:spMkLst>
            <pc:docMk/>
            <pc:sldMk cId="1687706212" sldId="290"/>
            <ac:spMk id="3" creationId="{EC520E1E-012E-A93A-A97A-F891D02D02F0}"/>
          </ac:spMkLst>
        </pc:spChg>
        <pc:spChg chg="add del mod">
          <ac:chgData name="Mathias Verbeke" userId="a4d72367-8bd0-4eb3-b1ee-366512f6aec1" providerId="ADAL" clId="{2AF6062B-8BAD-924B-9A53-5EE0C1D50620}" dt="2023-11-22T13:59:27.345" v="1017" actId="478"/>
          <ac:spMkLst>
            <pc:docMk/>
            <pc:sldMk cId="1687706212" sldId="290"/>
            <ac:spMk id="8" creationId="{940F1741-F3A1-CC77-A7ED-58401B5AD4BA}"/>
          </ac:spMkLst>
        </pc:spChg>
        <pc:spChg chg="add del mod">
          <ac:chgData name="Mathias Verbeke" userId="a4d72367-8bd0-4eb3-b1ee-366512f6aec1" providerId="ADAL" clId="{2AF6062B-8BAD-924B-9A53-5EE0C1D50620}" dt="2023-11-22T13:59:28.880" v="1018" actId="478"/>
          <ac:spMkLst>
            <pc:docMk/>
            <pc:sldMk cId="1687706212" sldId="290"/>
            <ac:spMk id="9" creationId="{B842C348-ED0D-1059-EF3B-44E74CB03E61}"/>
          </ac:spMkLst>
        </pc:spChg>
        <pc:spChg chg="add del mod">
          <ac:chgData name="Mathias Verbeke" userId="a4d72367-8bd0-4eb3-b1ee-366512f6aec1" providerId="ADAL" clId="{2AF6062B-8BAD-924B-9A53-5EE0C1D50620}" dt="2023-11-22T13:59:31.646" v="1019" actId="478"/>
          <ac:spMkLst>
            <pc:docMk/>
            <pc:sldMk cId="1687706212" sldId="290"/>
            <ac:spMk id="10" creationId="{6AAC75A4-BDB8-480A-99AB-D0AC23C9EC37}"/>
          </ac:spMkLst>
        </pc:spChg>
        <pc:spChg chg="add del mod">
          <ac:chgData name="Mathias Verbeke" userId="a4d72367-8bd0-4eb3-b1ee-366512f6aec1" providerId="ADAL" clId="{2AF6062B-8BAD-924B-9A53-5EE0C1D50620}" dt="2023-11-22T13:59:24.958" v="1015" actId="478"/>
          <ac:spMkLst>
            <pc:docMk/>
            <pc:sldMk cId="1687706212" sldId="290"/>
            <ac:spMk id="11" creationId="{D19E811A-3D39-6D18-5FD0-ECD659ACF302}"/>
          </ac:spMkLst>
        </pc:spChg>
      </pc:sldChg>
      <pc:sldChg chg="addSp modSp new mod">
        <pc:chgData name="Mathias Verbeke" userId="a4d72367-8bd0-4eb3-b1ee-366512f6aec1" providerId="ADAL" clId="{2AF6062B-8BAD-924B-9A53-5EE0C1D50620}" dt="2023-11-22T14:02:52.882" v="1334" actId="1076"/>
        <pc:sldMkLst>
          <pc:docMk/>
          <pc:sldMk cId="3419238708" sldId="290"/>
        </pc:sldMkLst>
        <pc:spChg chg="mod">
          <ac:chgData name="Mathias Verbeke" userId="a4d72367-8bd0-4eb3-b1ee-366512f6aec1" providerId="ADAL" clId="{2AF6062B-8BAD-924B-9A53-5EE0C1D50620}" dt="2023-11-22T14:00:02.116" v="1059" actId="20577"/>
          <ac:spMkLst>
            <pc:docMk/>
            <pc:sldMk cId="3419238708" sldId="290"/>
            <ac:spMk id="2" creationId="{32825CD1-DD93-F758-8AB8-49A617B0B726}"/>
          </ac:spMkLst>
        </pc:spChg>
        <pc:spChg chg="mod">
          <ac:chgData name="Mathias Verbeke" userId="a4d72367-8bd0-4eb3-b1ee-366512f6aec1" providerId="ADAL" clId="{2AF6062B-8BAD-924B-9A53-5EE0C1D50620}" dt="2023-11-22T14:00:29.281" v="1134" actId="403"/>
          <ac:spMkLst>
            <pc:docMk/>
            <pc:sldMk cId="3419238708" sldId="290"/>
            <ac:spMk id="3" creationId="{E207AFD3-76E6-DA34-4658-CC168462AD3C}"/>
          </ac:spMkLst>
        </pc:spChg>
        <pc:spChg chg="add mod">
          <ac:chgData name="Mathias Verbeke" userId="a4d72367-8bd0-4eb3-b1ee-366512f6aec1" providerId="ADAL" clId="{2AF6062B-8BAD-924B-9A53-5EE0C1D50620}" dt="2023-11-22T14:02:52.882" v="1334" actId="1076"/>
          <ac:spMkLst>
            <pc:docMk/>
            <pc:sldMk cId="3419238708" sldId="290"/>
            <ac:spMk id="7" creationId="{AA77B95E-CAF9-3B43-6003-BCEF9ADAF800}"/>
          </ac:spMkLst>
        </pc:spChg>
      </pc:sldChg>
      <pc:sldChg chg="delSp modSp add mod">
        <pc:chgData name="Mathias Verbeke" userId="a4d72367-8bd0-4eb3-b1ee-366512f6aec1" providerId="ADAL" clId="{2AF6062B-8BAD-924B-9A53-5EE0C1D50620}" dt="2023-11-22T21:17:09.076" v="1847" actId="20577"/>
        <pc:sldMkLst>
          <pc:docMk/>
          <pc:sldMk cId="4086276467" sldId="291"/>
        </pc:sldMkLst>
        <pc:spChg chg="mod">
          <ac:chgData name="Mathias Verbeke" userId="a4d72367-8bd0-4eb3-b1ee-366512f6aec1" providerId="ADAL" clId="{2AF6062B-8BAD-924B-9A53-5EE0C1D50620}" dt="2023-11-22T21:17:09.076" v="1847" actId="20577"/>
          <ac:spMkLst>
            <pc:docMk/>
            <pc:sldMk cId="4086276467" sldId="291"/>
            <ac:spMk id="3" creationId="{E207AFD3-76E6-DA34-4658-CC168462AD3C}"/>
          </ac:spMkLst>
        </pc:spChg>
        <pc:spChg chg="mod">
          <ac:chgData name="Mathias Verbeke" userId="a4d72367-8bd0-4eb3-b1ee-366512f6aec1" providerId="ADAL" clId="{2AF6062B-8BAD-924B-9A53-5EE0C1D50620}" dt="2023-11-22T14:36:38.342" v="1789" actId="20577"/>
          <ac:spMkLst>
            <pc:docMk/>
            <pc:sldMk cId="4086276467" sldId="291"/>
            <ac:spMk id="7" creationId="{AA77B95E-CAF9-3B43-6003-BCEF9ADAF800}"/>
          </ac:spMkLst>
        </pc:spChg>
        <pc:spChg chg="del mod">
          <ac:chgData name="Mathias Verbeke" userId="a4d72367-8bd0-4eb3-b1ee-366512f6aec1" providerId="ADAL" clId="{2AF6062B-8BAD-924B-9A53-5EE0C1D50620}" dt="2023-11-22T14:37:03.769" v="1797" actId="478"/>
          <ac:spMkLst>
            <pc:docMk/>
            <pc:sldMk cId="4086276467" sldId="291"/>
            <ac:spMk id="8" creationId="{EB62C94C-57F2-8037-77CD-6ECCC51EA583}"/>
          </ac:spMkLst>
        </pc:spChg>
      </pc:sldChg>
      <pc:sldChg chg="modSp mod">
        <pc:chgData name="Mathias Verbeke" userId="a4d72367-8bd0-4eb3-b1ee-366512f6aec1" providerId="ADAL" clId="{2AF6062B-8BAD-924B-9A53-5EE0C1D50620}" dt="2023-11-22T21:15:38.374" v="1836" actId="20577"/>
        <pc:sldMkLst>
          <pc:docMk/>
          <pc:sldMk cId="388844441" sldId="293"/>
        </pc:sldMkLst>
        <pc:spChg chg="mod">
          <ac:chgData name="Mathias Verbeke" userId="a4d72367-8bd0-4eb3-b1ee-366512f6aec1" providerId="ADAL" clId="{2AF6062B-8BAD-924B-9A53-5EE0C1D50620}" dt="2023-11-22T21:15:38.374" v="1836" actId="20577"/>
          <ac:spMkLst>
            <pc:docMk/>
            <pc:sldMk cId="388844441" sldId="293"/>
            <ac:spMk id="7" creationId="{7A67CD44-E342-E8D7-63E0-4F1D53821A4A}"/>
          </ac:spMkLst>
        </pc:spChg>
      </pc:sldChg>
      <pc:sldChg chg="add del">
        <pc:chgData name="Mathias Verbeke" userId="a4d72367-8bd0-4eb3-b1ee-366512f6aec1" providerId="ADAL" clId="{2AF6062B-8BAD-924B-9A53-5EE0C1D50620}" dt="2023-11-22T13:43:13.997" v="521" actId="2696"/>
        <pc:sldMkLst>
          <pc:docMk/>
          <pc:sldMk cId="1198972059" sldId="386"/>
        </pc:sldMkLst>
      </pc:sldChg>
      <pc:sldChg chg="modSp add del mod">
        <pc:chgData name="Mathias Verbeke" userId="a4d72367-8bd0-4eb3-b1ee-366512f6aec1" providerId="ADAL" clId="{2AF6062B-8BAD-924B-9A53-5EE0C1D50620}" dt="2023-11-22T13:43:13.996" v="520" actId="2696"/>
        <pc:sldMkLst>
          <pc:docMk/>
          <pc:sldMk cId="682704925" sldId="391"/>
        </pc:sldMkLst>
        <pc:spChg chg="mod">
          <ac:chgData name="Mathias Verbeke" userId="a4d72367-8bd0-4eb3-b1ee-366512f6aec1" providerId="ADAL" clId="{2AF6062B-8BAD-924B-9A53-5EE0C1D50620}" dt="2023-11-22T13:43:05.471" v="517" actId="27636"/>
          <ac:spMkLst>
            <pc:docMk/>
            <pc:sldMk cId="682704925" sldId="391"/>
            <ac:spMk id="5" creationId="{00000000-0000-0000-0000-000000000000}"/>
          </ac:spMkLst>
        </pc:spChg>
      </pc:sldChg>
      <pc:sldChg chg="modSp add del mod">
        <pc:chgData name="Mathias Verbeke" userId="a4d72367-8bd0-4eb3-b1ee-366512f6aec1" providerId="ADAL" clId="{2AF6062B-8BAD-924B-9A53-5EE0C1D50620}" dt="2023-11-22T13:43:13.994" v="519" actId="2696"/>
        <pc:sldMkLst>
          <pc:docMk/>
          <pc:sldMk cId="1467134151" sldId="393"/>
        </pc:sldMkLst>
        <pc:spChg chg="mod">
          <ac:chgData name="Mathias Verbeke" userId="a4d72367-8bd0-4eb3-b1ee-366512f6aec1" providerId="ADAL" clId="{2AF6062B-8BAD-924B-9A53-5EE0C1D50620}" dt="2023-11-22T13:43:05.495" v="518" actId="27636"/>
          <ac:spMkLst>
            <pc:docMk/>
            <pc:sldMk cId="1467134151" sldId="393"/>
            <ac:spMk id="3" creationId="{00000000-0000-0000-0000-000000000000}"/>
          </ac:spMkLst>
        </pc:spChg>
      </pc:sldChg>
      <pc:sldMasterChg chg="delSldLayout">
        <pc:chgData name="Mathias Verbeke" userId="a4d72367-8bd0-4eb3-b1ee-366512f6aec1" providerId="ADAL" clId="{2AF6062B-8BAD-924B-9A53-5EE0C1D50620}" dt="2023-11-22T13:43:13.998" v="522" actId="2696"/>
        <pc:sldMasterMkLst>
          <pc:docMk/>
          <pc:sldMasterMk cId="3829176082" sldId="2147483648"/>
        </pc:sldMasterMkLst>
        <pc:sldLayoutChg chg="del">
          <pc:chgData name="Mathias Verbeke" userId="a4d72367-8bd0-4eb3-b1ee-366512f6aec1" providerId="ADAL" clId="{2AF6062B-8BAD-924B-9A53-5EE0C1D50620}" dt="2023-11-22T13:43:03.893" v="513" actId="2696"/>
          <pc:sldLayoutMkLst>
            <pc:docMk/>
            <pc:sldMasterMk cId="3829176082" sldId="2147483648"/>
            <pc:sldLayoutMk cId="602381518" sldId="2147483660"/>
          </pc:sldLayoutMkLst>
        </pc:sldLayoutChg>
        <pc:sldLayoutChg chg="del">
          <pc:chgData name="Mathias Verbeke" userId="a4d72367-8bd0-4eb3-b1ee-366512f6aec1" providerId="ADAL" clId="{2AF6062B-8BAD-924B-9A53-5EE0C1D50620}" dt="2023-11-22T13:43:13.998" v="522" actId="2696"/>
          <pc:sldLayoutMkLst>
            <pc:docMk/>
            <pc:sldMasterMk cId="3829176082" sldId="2147483648"/>
            <pc:sldLayoutMk cId="4169535931" sldId="2147483660"/>
          </pc:sldLayoutMkLst>
        </pc:sldLayoutChg>
      </pc:sldMasterChg>
    </pc:docChg>
  </pc:docChgLst>
  <pc:docChgLst>
    <pc:chgData name="Alexander D'hoore" userId="1e5b90a3-18e7-4451-ac53-847831bd2a02" providerId="ADAL" clId="{821A677A-779B-4C7C-901A-48EC05BFCA23}"/>
    <pc:docChg chg="undo redo custSel addSld delSld modSld sldOrd">
      <pc:chgData name="Alexander D'hoore" userId="1e5b90a3-18e7-4451-ac53-847831bd2a02" providerId="ADAL" clId="{821A677A-779B-4C7C-901A-48EC05BFCA23}" dt="2023-11-23T08:47:30.085" v="1552" actId="20577"/>
      <pc:docMkLst>
        <pc:docMk/>
      </pc:docMkLst>
      <pc:sldChg chg="modSp mod">
        <pc:chgData name="Alexander D'hoore" userId="1e5b90a3-18e7-4451-ac53-847831bd2a02" providerId="ADAL" clId="{821A677A-779B-4C7C-901A-48EC05BFCA23}" dt="2023-11-23T08:46:48.852" v="1545" actId="20577"/>
        <pc:sldMkLst>
          <pc:docMk/>
          <pc:sldMk cId="3689258070" sldId="258"/>
        </pc:sldMkLst>
        <pc:spChg chg="mod">
          <ac:chgData name="Alexander D'hoore" userId="1e5b90a3-18e7-4451-ac53-847831bd2a02" providerId="ADAL" clId="{821A677A-779B-4C7C-901A-48EC05BFCA23}" dt="2023-11-23T08:46:48.852" v="1545" actId="20577"/>
          <ac:spMkLst>
            <pc:docMk/>
            <pc:sldMk cId="3689258070" sldId="258"/>
            <ac:spMk id="2" creationId="{41498631-63A1-3303-A6F8-6E3B5CA60634}"/>
          </ac:spMkLst>
        </pc:spChg>
        <pc:spChg chg="mod">
          <ac:chgData name="Alexander D'hoore" userId="1e5b90a3-18e7-4451-ac53-847831bd2a02" providerId="ADAL" clId="{821A677A-779B-4C7C-901A-48EC05BFCA23}" dt="2023-11-22T16:17:48.552" v="1399" actId="20577"/>
          <ac:spMkLst>
            <pc:docMk/>
            <pc:sldMk cId="3689258070" sldId="258"/>
            <ac:spMk id="3" creationId="{46B68808-9F49-11F3-8189-143C361FFEBD}"/>
          </ac:spMkLst>
        </pc:spChg>
      </pc:sldChg>
      <pc:sldChg chg="modSp mod">
        <pc:chgData name="Alexander D'hoore" userId="1e5b90a3-18e7-4451-ac53-847831bd2a02" providerId="ADAL" clId="{821A677A-779B-4C7C-901A-48EC05BFCA23}" dt="2023-11-23T08:46:56.429" v="1546" actId="20577"/>
        <pc:sldMkLst>
          <pc:docMk/>
          <pc:sldMk cId="2340303385" sldId="259"/>
        </pc:sldMkLst>
        <pc:spChg chg="mod">
          <ac:chgData name="Alexander D'hoore" userId="1e5b90a3-18e7-4451-ac53-847831bd2a02" providerId="ADAL" clId="{821A677A-779B-4C7C-901A-48EC05BFCA23}" dt="2023-11-23T08:46:56.429" v="1546" actId="20577"/>
          <ac:spMkLst>
            <pc:docMk/>
            <pc:sldMk cId="2340303385" sldId="259"/>
            <ac:spMk id="2" creationId="{41498631-63A1-3303-A6F8-6E3B5CA60634}"/>
          </ac:spMkLst>
        </pc:spChg>
        <pc:spChg chg="mod">
          <ac:chgData name="Alexander D'hoore" userId="1e5b90a3-18e7-4451-ac53-847831bd2a02" providerId="ADAL" clId="{821A677A-779B-4C7C-901A-48EC05BFCA23}" dt="2023-11-21T08:35:39.091" v="8" actId="20577"/>
          <ac:spMkLst>
            <pc:docMk/>
            <pc:sldMk cId="2340303385" sldId="259"/>
            <ac:spMk id="3" creationId="{46B68808-9F49-11F3-8189-143C361FFEBD}"/>
          </ac:spMkLst>
        </pc:spChg>
      </pc:sldChg>
      <pc:sldChg chg="modSp mod">
        <pc:chgData name="Alexander D'hoore" userId="1e5b90a3-18e7-4451-ac53-847831bd2a02" providerId="ADAL" clId="{821A677A-779B-4C7C-901A-48EC05BFCA23}" dt="2023-11-23T07:50:07.015" v="1508" actId="20577"/>
        <pc:sldMkLst>
          <pc:docMk/>
          <pc:sldMk cId="663993984" sldId="260"/>
        </pc:sldMkLst>
        <pc:spChg chg="mod">
          <ac:chgData name="Alexander D'hoore" userId="1e5b90a3-18e7-4451-ac53-847831bd2a02" providerId="ADAL" clId="{821A677A-779B-4C7C-901A-48EC05BFCA23}" dt="2023-11-23T07:50:07.015" v="1508" actId="20577"/>
          <ac:spMkLst>
            <pc:docMk/>
            <pc:sldMk cId="663993984" sldId="260"/>
            <ac:spMk id="3" creationId="{46B68808-9F49-11F3-8189-143C361FFEBD}"/>
          </ac:spMkLst>
        </pc:spChg>
      </pc:sldChg>
      <pc:sldChg chg="modSp mod">
        <pc:chgData name="Alexander D'hoore" userId="1e5b90a3-18e7-4451-ac53-847831bd2a02" providerId="ADAL" clId="{821A677A-779B-4C7C-901A-48EC05BFCA23}" dt="2023-11-23T08:47:02.961" v="1547" actId="20577"/>
        <pc:sldMkLst>
          <pc:docMk/>
          <pc:sldMk cId="805026401" sldId="261"/>
        </pc:sldMkLst>
        <pc:spChg chg="mod">
          <ac:chgData name="Alexander D'hoore" userId="1e5b90a3-18e7-4451-ac53-847831bd2a02" providerId="ADAL" clId="{821A677A-779B-4C7C-901A-48EC05BFCA23}" dt="2023-11-23T08:47:02.961" v="1547" actId="20577"/>
          <ac:spMkLst>
            <pc:docMk/>
            <pc:sldMk cId="805026401" sldId="261"/>
            <ac:spMk id="2" creationId="{41498631-63A1-3303-A6F8-6E3B5CA60634}"/>
          </ac:spMkLst>
        </pc:spChg>
      </pc:sldChg>
      <pc:sldChg chg="modSp mod">
        <pc:chgData name="Alexander D'hoore" userId="1e5b90a3-18e7-4451-ac53-847831bd2a02" providerId="ADAL" clId="{821A677A-779B-4C7C-901A-48EC05BFCA23}" dt="2023-11-23T07:53:18.230" v="1515" actId="20577"/>
        <pc:sldMkLst>
          <pc:docMk/>
          <pc:sldMk cId="2285246726" sldId="262"/>
        </pc:sldMkLst>
        <pc:spChg chg="mod">
          <ac:chgData name="Alexander D'hoore" userId="1e5b90a3-18e7-4451-ac53-847831bd2a02" providerId="ADAL" clId="{821A677A-779B-4C7C-901A-48EC05BFCA23}" dt="2023-11-21T08:48:24.372" v="37" actId="20577"/>
          <ac:spMkLst>
            <pc:docMk/>
            <pc:sldMk cId="2285246726" sldId="262"/>
            <ac:spMk id="3" creationId="{46B68808-9F49-11F3-8189-143C361FFEBD}"/>
          </ac:spMkLst>
        </pc:spChg>
        <pc:spChg chg="mod">
          <ac:chgData name="Alexander D'hoore" userId="1e5b90a3-18e7-4451-ac53-847831bd2a02" providerId="ADAL" clId="{821A677A-779B-4C7C-901A-48EC05BFCA23}" dt="2023-11-23T07:53:18.230" v="1515" actId="20577"/>
          <ac:spMkLst>
            <pc:docMk/>
            <pc:sldMk cId="2285246726" sldId="262"/>
            <ac:spMk id="7" creationId="{3C10DA26-DB84-0D17-173E-BB30B042F036}"/>
          </ac:spMkLst>
        </pc:spChg>
      </pc:sldChg>
      <pc:sldChg chg="modSp mod">
        <pc:chgData name="Alexander D'hoore" userId="1e5b90a3-18e7-4451-ac53-847831bd2a02" providerId="ADAL" clId="{821A677A-779B-4C7C-901A-48EC05BFCA23}" dt="2023-11-23T08:47:30.085" v="1552" actId="20577"/>
        <pc:sldMkLst>
          <pc:docMk/>
          <pc:sldMk cId="823333162" sldId="263"/>
        </pc:sldMkLst>
        <pc:spChg chg="mod">
          <ac:chgData name="Alexander D'hoore" userId="1e5b90a3-18e7-4451-ac53-847831bd2a02" providerId="ADAL" clId="{821A677A-779B-4C7C-901A-48EC05BFCA23}" dt="2023-11-23T08:47:30.085" v="1552" actId="20577"/>
          <ac:spMkLst>
            <pc:docMk/>
            <pc:sldMk cId="823333162" sldId="263"/>
            <ac:spMk id="2" creationId="{41498631-63A1-3303-A6F8-6E3B5CA60634}"/>
          </ac:spMkLst>
        </pc:spChg>
        <pc:spChg chg="mod">
          <ac:chgData name="Alexander D'hoore" userId="1e5b90a3-18e7-4451-ac53-847831bd2a02" providerId="ADAL" clId="{821A677A-779B-4C7C-901A-48EC05BFCA23}" dt="2023-11-22T16:23:05.623" v="1433" actId="20577"/>
          <ac:spMkLst>
            <pc:docMk/>
            <pc:sldMk cId="823333162" sldId="263"/>
            <ac:spMk id="8" creationId="{CD054FC5-AF11-B984-FFBC-D759F3AE5D6C}"/>
          </ac:spMkLst>
        </pc:spChg>
      </pc:sldChg>
      <pc:sldChg chg="modSp mod ord">
        <pc:chgData name="Alexander D'hoore" userId="1e5b90a3-18e7-4451-ac53-847831bd2a02" providerId="ADAL" clId="{821A677A-779B-4C7C-901A-48EC05BFCA23}" dt="2023-11-22T16:26:35.228" v="1499" actId="20577"/>
        <pc:sldMkLst>
          <pc:docMk/>
          <pc:sldMk cId="1356561651" sldId="264"/>
        </pc:sldMkLst>
        <pc:spChg chg="mod">
          <ac:chgData name="Alexander D'hoore" userId="1e5b90a3-18e7-4451-ac53-847831bd2a02" providerId="ADAL" clId="{821A677A-779B-4C7C-901A-48EC05BFCA23}" dt="2023-11-22T16:26:35.228" v="1499" actId="20577"/>
          <ac:spMkLst>
            <pc:docMk/>
            <pc:sldMk cId="1356561651" sldId="264"/>
            <ac:spMk id="3" creationId="{46B68808-9F49-11F3-8189-143C361FFEBD}"/>
          </ac:spMkLst>
        </pc:spChg>
      </pc:sldChg>
      <pc:sldChg chg="addSp modSp del mod">
        <pc:chgData name="Alexander D'hoore" userId="1e5b90a3-18e7-4451-ac53-847831bd2a02" providerId="ADAL" clId="{821A677A-779B-4C7C-901A-48EC05BFCA23}" dt="2023-11-22T16:30:05.945" v="1500" actId="2696"/>
        <pc:sldMkLst>
          <pc:docMk/>
          <pc:sldMk cId="3750285839" sldId="269"/>
        </pc:sldMkLst>
        <pc:spChg chg="add mod">
          <ac:chgData name="Alexander D'hoore" userId="1e5b90a3-18e7-4451-ac53-847831bd2a02" providerId="ADAL" clId="{821A677A-779B-4C7C-901A-48EC05BFCA23}" dt="2023-11-22T16:11:20.122" v="1344" actId="1076"/>
          <ac:spMkLst>
            <pc:docMk/>
            <pc:sldMk cId="3750285839" sldId="269"/>
            <ac:spMk id="13" creationId="{4628F549-F702-13A4-CE9B-1A85BE6CBD1B}"/>
          </ac:spMkLst>
        </pc:spChg>
      </pc:sldChg>
      <pc:sldChg chg="modSp mod">
        <pc:chgData name="Alexander D'hoore" userId="1e5b90a3-18e7-4451-ac53-847831bd2a02" providerId="ADAL" clId="{821A677A-779B-4C7C-901A-48EC05BFCA23}" dt="2023-11-23T08:47:06.811" v="1548" actId="20577"/>
        <pc:sldMkLst>
          <pc:docMk/>
          <pc:sldMk cId="3372035890" sldId="270"/>
        </pc:sldMkLst>
        <pc:spChg chg="mod">
          <ac:chgData name="Alexander D'hoore" userId="1e5b90a3-18e7-4451-ac53-847831bd2a02" providerId="ADAL" clId="{821A677A-779B-4C7C-901A-48EC05BFCA23}" dt="2023-11-23T08:47:06.811" v="1548" actId="20577"/>
          <ac:spMkLst>
            <pc:docMk/>
            <pc:sldMk cId="3372035890" sldId="270"/>
            <ac:spMk id="2" creationId="{88ECA096-BAFA-DE87-AB7E-56F9BAC4878D}"/>
          </ac:spMkLst>
        </pc:spChg>
      </pc:sldChg>
      <pc:sldChg chg="modSp mod">
        <pc:chgData name="Alexander D'hoore" userId="1e5b90a3-18e7-4451-ac53-847831bd2a02" providerId="ADAL" clId="{821A677A-779B-4C7C-901A-48EC05BFCA23}" dt="2023-11-23T08:47:09.799" v="1549" actId="20577"/>
        <pc:sldMkLst>
          <pc:docMk/>
          <pc:sldMk cId="316297392" sldId="271"/>
        </pc:sldMkLst>
        <pc:spChg chg="mod">
          <ac:chgData name="Alexander D'hoore" userId="1e5b90a3-18e7-4451-ac53-847831bd2a02" providerId="ADAL" clId="{821A677A-779B-4C7C-901A-48EC05BFCA23}" dt="2023-11-23T08:47:09.799" v="1549" actId="20577"/>
          <ac:spMkLst>
            <pc:docMk/>
            <pc:sldMk cId="316297392" sldId="271"/>
            <ac:spMk id="6" creationId="{758A558E-80FF-B719-75FC-2A0AF0AC68A1}"/>
          </ac:spMkLst>
        </pc:spChg>
      </pc:sldChg>
      <pc:sldChg chg="addSp delSp modSp mod modShow">
        <pc:chgData name="Alexander D'hoore" userId="1e5b90a3-18e7-4451-ac53-847831bd2a02" providerId="ADAL" clId="{821A677A-779B-4C7C-901A-48EC05BFCA23}" dt="2023-11-22T16:31:30.908" v="1503" actId="729"/>
        <pc:sldMkLst>
          <pc:docMk/>
          <pc:sldMk cId="1053869711" sldId="273"/>
        </pc:sldMkLst>
        <pc:spChg chg="add del mod">
          <ac:chgData name="Alexander D'hoore" userId="1e5b90a3-18e7-4451-ac53-847831bd2a02" providerId="ADAL" clId="{821A677A-779B-4C7C-901A-48EC05BFCA23}" dt="2023-11-22T16:31:17.600" v="1502" actId="478"/>
          <ac:spMkLst>
            <pc:docMk/>
            <pc:sldMk cId="1053869711" sldId="273"/>
            <ac:spMk id="7" creationId="{7F67AA89-41E8-B8CA-3C58-7465E37BAFB6}"/>
          </ac:spMkLst>
        </pc:spChg>
      </pc:sldChg>
      <pc:sldChg chg="modSp mod">
        <pc:chgData name="Alexander D'hoore" userId="1e5b90a3-18e7-4451-ac53-847831bd2a02" providerId="ADAL" clId="{821A677A-779B-4C7C-901A-48EC05BFCA23}" dt="2023-11-23T08:47:14.336" v="1550" actId="20577"/>
        <pc:sldMkLst>
          <pc:docMk/>
          <pc:sldMk cId="335327928" sldId="274"/>
        </pc:sldMkLst>
        <pc:spChg chg="mod">
          <ac:chgData name="Alexander D'hoore" userId="1e5b90a3-18e7-4451-ac53-847831bd2a02" providerId="ADAL" clId="{821A677A-779B-4C7C-901A-48EC05BFCA23}" dt="2023-11-23T08:47:14.336" v="1550" actId="20577"/>
          <ac:spMkLst>
            <pc:docMk/>
            <pc:sldMk cId="335327928" sldId="274"/>
            <ac:spMk id="6" creationId="{758A558E-80FF-B719-75FC-2A0AF0AC68A1}"/>
          </ac:spMkLst>
        </pc:spChg>
      </pc:sldChg>
      <pc:sldChg chg="modSp mod">
        <pc:chgData name="Alexander D'hoore" userId="1e5b90a3-18e7-4451-ac53-847831bd2a02" providerId="ADAL" clId="{821A677A-779B-4C7C-901A-48EC05BFCA23}" dt="2023-11-23T08:47:25.326" v="1551" actId="20577"/>
        <pc:sldMkLst>
          <pc:docMk/>
          <pc:sldMk cId="2140520046" sldId="276"/>
        </pc:sldMkLst>
        <pc:spChg chg="mod">
          <ac:chgData name="Alexander D'hoore" userId="1e5b90a3-18e7-4451-ac53-847831bd2a02" providerId="ADAL" clId="{821A677A-779B-4C7C-901A-48EC05BFCA23}" dt="2023-11-23T08:47:25.326" v="1551" actId="20577"/>
          <ac:spMkLst>
            <pc:docMk/>
            <pc:sldMk cId="2140520046" sldId="276"/>
            <ac:spMk id="2" creationId="{41498631-63A1-3303-A6F8-6E3B5CA60634}"/>
          </ac:spMkLst>
        </pc:spChg>
        <pc:spChg chg="mod">
          <ac:chgData name="Alexander D'hoore" userId="1e5b90a3-18e7-4451-ac53-847831bd2a02" providerId="ADAL" clId="{821A677A-779B-4C7C-901A-48EC05BFCA23}" dt="2023-11-22T14:32:21.505" v="533" actId="400"/>
          <ac:spMkLst>
            <pc:docMk/>
            <pc:sldMk cId="2140520046" sldId="276"/>
            <ac:spMk id="8" creationId="{CD054FC5-AF11-B984-FFBC-D759F3AE5D6C}"/>
          </ac:spMkLst>
        </pc:spChg>
      </pc:sldChg>
      <pc:sldChg chg="modSp mod ord">
        <pc:chgData name="Alexander D'hoore" userId="1e5b90a3-18e7-4451-ac53-847831bd2a02" providerId="ADAL" clId="{821A677A-779B-4C7C-901A-48EC05BFCA23}" dt="2023-11-23T07:53:26.373" v="1516" actId="20577"/>
        <pc:sldMkLst>
          <pc:docMk/>
          <pc:sldMk cId="3765658475" sldId="277"/>
        </pc:sldMkLst>
        <pc:spChg chg="mod">
          <ac:chgData name="Alexander D'hoore" userId="1e5b90a3-18e7-4451-ac53-847831bd2a02" providerId="ADAL" clId="{821A677A-779B-4C7C-901A-48EC05BFCA23}" dt="2023-11-23T07:53:26.373" v="1516" actId="20577"/>
          <ac:spMkLst>
            <pc:docMk/>
            <pc:sldMk cId="3765658475" sldId="277"/>
            <ac:spMk id="2" creationId="{41498631-63A1-3303-A6F8-6E3B5CA60634}"/>
          </ac:spMkLst>
        </pc:spChg>
      </pc:sldChg>
      <pc:sldChg chg="addSp modSp mod">
        <pc:chgData name="Alexander D'hoore" userId="1e5b90a3-18e7-4451-ac53-847831bd2a02" providerId="ADAL" clId="{821A677A-779B-4C7C-901A-48EC05BFCA23}" dt="2023-11-22T16:11:04.440" v="1340" actId="1076"/>
        <pc:sldMkLst>
          <pc:docMk/>
          <pc:sldMk cId="1848400503" sldId="282"/>
        </pc:sldMkLst>
        <pc:spChg chg="add mod">
          <ac:chgData name="Alexander D'hoore" userId="1e5b90a3-18e7-4451-ac53-847831bd2a02" providerId="ADAL" clId="{821A677A-779B-4C7C-901A-48EC05BFCA23}" dt="2023-11-22T16:11:04.440" v="1340" actId="1076"/>
          <ac:spMkLst>
            <pc:docMk/>
            <pc:sldMk cId="1848400503" sldId="282"/>
            <ac:spMk id="2" creationId="{1E762EA5-3661-366D-C187-0C1F5FE473A4}"/>
          </ac:spMkLst>
        </pc:spChg>
        <pc:spChg chg="mod">
          <ac:chgData name="Alexander D'hoore" userId="1e5b90a3-18e7-4451-ac53-847831bd2a02" providerId="ADAL" clId="{821A677A-779B-4C7C-901A-48EC05BFCA23}" dt="2023-11-22T12:51:05.580" v="51" actId="1076"/>
          <ac:spMkLst>
            <pc:docMk/>
            <pc:sldMk cId="1848400503" sldId="282"/>
            <ac:spMk id="17" creationId="{16CE2F2F-A60B-43C9-A323-7DEC0A4E544B}"/>
          </ac:spMkLst>
        </pc:spChg>
      </pc:sldChg>
      <pc:sldChg chg="addSp modSp mod">
        <pc:chgData name="Alexander D'hoore" userId="1e5b90a3-18e7-4451-ac53-847831bd2a02" providerId="ADAL" clId="{821A677A-779B-4C7C-901A-48EC05BFCA23}" dt="2023-11-22T16:11:12.937" v="1342" actId="1076"/>
        <pc:sldMkLst>
          <pc:docMk/>
          <pc:sldMk cId="865258742" sldId="283"/>
        </pc:sldMkLst>
        <pc:spChg chg="mod">
          <ac:chgData name="Alexander D'hoore" userId="1e5b90a3-18e7-4451-ac53-847831bd2a02" providerId="ADAL" clId="{821A677A-779B-4C7C-901A-48EC05BFCA23}" dt="2023-11-22T16:07:19.441" v="1322" actId="20577"/>
          <ac:spMkLst>
            <pc:docMk/>
            <pc:sldMk cId="865258742" sldId="283"/>
            <ac:spMk id="7" creationId="{7B49A2ED-2C27-F34F-8EAB-9B9BDF507AC0}"/>
          </ac:spMkLst>
        </pc:spChg>
        <pc:spChg chg="mod">
          <ac:chgData name="Alexander D'hoore" userId="1e5b90a3-18e7-4451-ac53-847831bd2a02" providerId="ADAL" clId="{821A677A-779B-4C7C-901A-48EC05BFCA23}" dt="2023-11-22T15:48:02.434" v="1061" actId="6549"/>
          <ac:spMkLst>
            <pc:docMk/>
            <pc:sldMk cId="865258742" sldId="283"/>
            <ac:spMk id="8" creationId="{5CBE9138-6450-1E5F-ACC8-B59DCC866245}"/>
          </ac:spMkLst>
        </pc:spChg>
        <pc:spChg chg="mod">
          <ac:chgData name="Alexander D'hoore" userId="1e5b90a3-18e7-4451-ac53-847831bd2a02" providerId="ADAL" clId="{821A677A-779B-4C7C-901A-48EC05BFCA23}" dt="2023-11-22T16:07:22.249" v="1324" actId="20577"/>
          <ac:spMkLst>
            <pc:docMk/>
            <pc:sldMk cId="865258742" sldId="283"/>
            <ac:spMk id="9" creationId="{C95BA283-164C-7962-E49C-E843CF9962C7}"/>
          </ac:spMkLst>
        </pc:spChg>
        <pc:spChg chg="mod">
          <ac:chgData name="Alexander D'hoore" userId="1e5b90a3-18e7-4451-ac53-847831bd2a02" providerId="ADAL" clId="{821A677A-779B-4C7C-901A-48EC05BFCA23}" dt="2023-11-22T15:16:47.656" v="1048" actId="20577"/>
          <ac:spMkLst>
            <pc:docMk/>
            <pc:sldMk cId="865258742" sldId="283"/>
            <ac:spMk id="10" creationId="{68C98DCB-1AC2-438C-8E74-67BED6762F0B}"/>
          </ac:spMkLst>
        </pc:spChg>
        <pc:spChg chg="add mod">
          <ac:chgData name="Alexander D'hoore" userId="1e5b90a3-18e7-4451-ac53-847831bd2a02" providerId="ADAL" clId="{821A677A-779B-4C7C-901A-48EC05BFCA23}" dt="2023-11-22T16:11:12.937" v="1342" actId="1076"/>
          <ac:spMkLst>
            <pc:docMk/>
            <pc:sldMk cId="865258742" sldId="283"/>
            <ac:spMk id="11" creationId="{1E73D6FE-950D-EA1C-C46F-B6FC7E9968BF}"/>
          </ac:spMkLst>
        </pc:spChg>
        <pc:spChg chg="mod">
          <ac:chgData name="Alexander D'hoore" userId="1e5b90a3-18e7-4451-ac53-847831bd2a02" providerId="ADAL" clId="{821A677A-779B-4C7C-901A-48EC05BFCA23}" dt="2023-11-22T14:41:03.556" v="534" actId="122"/>
          <ac:spMkLst>
            <pc:docMk/>
            <pc:sldMk cId="865258742" sldId="283"/>
            <ac:spMk id="16" creationId="{88A80D30-8965-3D83-0488-DCD3F6AD57AB}"/>
          </ac:spMkLst>
        </pc:spChg>
        <pc:spChg chg="mod">
          <ac:chgData name="Alexander D'hoore" userId="1e5b90a3-18e7-4451-ac53-847831bd2a02" providerId="ADAL" clId="{821A677A-779B-4C7C-901A-48EC05BFCA23}" dt="2023-11-22T14:41:15.332" v="537" actId="122"/>
          <ac:spMkLst>
            <pc:docMk/>
            <pc:sldMk cId="865258742" sldId="283"/>
            <ac:spMk id="17" creationId="{16CE2F2F-A60B-43C9-A323-7DEC0A4E544B}"/>
          </ac:spMkLst>
        </pc:spChg>
        <pc:spChg chg="mod">
          <ac:chgData name="Alexander D'hoore" userId="1e5b90a3-18e7-4451-ac53-847831bd2a02" providerId="ADAL" clId="{821A677A-779B-4C7C-901A-48EC05BFCA23}" dt="2023-11-22T14:47:10.407" v="651" actId="12788"/>
          <ac:spMkLst>
            <pc:docMk/>
            <pc:sldMk cId="865258742" sldId="283"/>
            <ac:spMk id="18" creationId="{66DFD4ED-BD1D-56BD-B45D-43DF5EA154A6}"/>
          </ac:spMkLst>
        </pc:spChg>
        <pc:spChg chg="mod">
          <ac:chgData name="Alexander D'hoore" userId="1e5b90a3-18e7-4451-ac53-847831bd2a02" providerId="ADAL" clId="{821A677A-779B-4C7C-901A-48EC05BFCA23}" dt="2023-11-22T14:46:55.839" v="648" actId="12788"/>
          <ac:spMkLst>
            <pc:docMk/>
            <pc:sldMk cId="865258742" sldId="283"/>
            <ac:spMk id="19" creationId="{1E5BEBD2-AB92-F6D8-EE6F-2BF21C90E761}"/>
          </ac:spMkLst>
        </pc:spChg>
      </pc:sldChg>
      <pc:sldChg chg="del">
        <pc:chgData name="Alexander D'hoore" userId="1e5b90a3-18e7-4451-ac53-847831bd2a02" providerId="ADAL" clId="{821A677A-779B-4C7C-901A-48EC05BFCA23}" dt="2023-11-22T14:31:37.645" v="532" actId="2696"/>
        <pc:sldMkLst>
          <pc:docMk/>
          <pc:sldMk cId="2439136216" sldId="289"/>
        </pc:sldMkLst>
      </pc:sldChg>
      <pc:sldChg chg="addSp delSp modSp mod">
        <pc:chgData name="Alexander D'hoore" userId="1e5b90a3-18e7-4451-ac53-847831bd2a02" providerId="ADAL" clId="{821A677A-779B-4C7C-901A-48EC05BFCA23}" dt="2023-11-23T08:46:10.878" v="1544" actId="1076"/>
        <pc:sldMkLst>
          <pc:docMk/>
          <pc:sldMk cId="3419238708" sldId="290"/>
        </pc:sldMkLst>
        <pc:spChg chg="mod">
          <ac:chgData name="Alexander D'hoore" userId="1e5b90a3-18e7-4451-ac53-847831bd2a02" providerId="ADAL" clId="{821A677A-779B-4C7C-901A-48EC05BFCA23}" dt="2023-11-22T14:58:26.961" v="903" actId="20577"/>
          <ac:spMkLst>
            <pc:docMk/>
            <pc:sldMk cId="3419238708" sldId="290"/>
            <ac:spMk id="3" creationId="{E207AFD3-76E6-DA34-4658-CC168462AD3C}"/>
          </ac:spMkLst>
        </pc:spChg>
        <pc:spChg chg="add del">
          <ac:chgData name="Alexander D'hoore" userId="1e5b90a3-18e7-4451-ac53-847831bd2a02" providerId="ADAL" clId="{821A677A-779B-4C7C-901A-48EC05BFCA23}" dt="2023-11-23T08:01:29.075" v="1519" actId="478"/>
          <ac:spMkLst>
            <pc:docMk/>
            <pc:sldMk cId="3419238708" sldId="290"/>
            <ac:spMk id="8" creationId="{19576644-15BC-2BFB-DD7C-FF53BE5382E8}"/>
          </ac:spMkLst>
        </pc:spChg>
        <pc:picChg chg="add del mod">
          <ac:chgData name="Alexander D'hoore" userId="1e5b90a3-18e7-4451-ac53-847831bd2a02" providerId="ADAL" clId="{821A677A-779B-4C7C-901A-48EC05BFCA23}" dt="2023-11-23T08:05:37.525" v="1529" actId="478"/>
          <ac:picMkLst>
            <pc:docMk/>
            <pc:sldMk cId="3419238708" sldId="290"/>
            <ac:picMk id="13" creationId="{8C4F0428-6CFE-5C54-D808-DB74E22906E2}"/>
          </ac:picMkLst>
        </pc:picChg>
        <pc:picChg chg="add del mod">
          <ac:chgData name="Alexander D'hoore" userId="1e5b90a3-18e7-4451-ac53-847831bd2a02" providerId="ADAL" clId="{821A677A-779B-4C7C-901A-48EC05BFCA23}" dt="2023-11-23T08:44:37.105" v="1539" actId="478"/>
          <ac:picMkLst>
            <pc:docMk/>
            <pc:sldMk cId="3419238708" sldId="290"/>
            <ac:picMk id="16" creationId="{453441C6-17DC-68DE-BB3F-B2FB05C7D176}"/>
          </ac:picMkLst>
        </pc:picChg>
        <pc:picChg chg="del">
          <ac:chgData name="Alexander D'hoore" userId="1e5b90a3-18e7-4451-ac53-847831bd2a02" providerId="ADAL" clId="{821A677A-779B-4C7C-901A-48EC05BFCA23}" dt="2023-11-23T08:01:20.002" v="1517" actId="478"/>
          <ac:picMkLst>
            <pc:docMk/>
            <pc:sldMk cId="3419238708" sldId="290"/>
            <ac:picMk id="21" creationId="{F682C9AF-EB5E-3108-0C7F-9640D16768E1}"/>
          </ac:picMkLst>
        </pc:picChg>
        <pc:picChg chg="add mod">
          <ac:chgData name="Alexander D'hoore" userId="1e5b90a3-18e7-4451-ac53-847831bd2a02" providerId="ADAL" clId="{821A677A-779B-4C7C-901A-48EC05BFCA23}" dt="2023-11-23T08:46:10.878" v="1544" actId="1076"/>
          <ac:picMkLst>
            <pc:docMk/>
            <pc:sldMk cId="3419238708" sldId="290"/>
            <ac:picMk id="23" creationId="{C215EC85-917B-1253-D706-14287884A18E}"/>
          </ac:picMkLst>
        </pc:picChg>
      </pc:sldChg>
      <pc:sldChg chg="modSp mod">
        <pc:chgData name="Alexander D'hoore" userId="1e5b90a3-18e7-4451-ac53-847831bd2a02" providerId="ADAL" clId="{821A677A-779B-4C7C-901A-48EC05BFCA23}" dt="2023-11-22T16:07:28.898" v="1328" actId="20577"/>
        <pc:sldMkLst>
          <pc:docMk/>
          <pc:sldMk cId="2226251994" sldId="292"/>
        </pc:sldMkLst>
        <pc:spChg chg="mod">
          <ac:chgData name="Alexander D'hoore" userId="1e5b90a3-18e7-4451-ac53-847831bd2a02" providerId="ADAL" clId="{821A677A-779B-4C7C-901A-48EC05BFCA23}" dt="2023-11-22T16:07:26.114" v="1326" actId="20577"/>
          <ac:spMkLst>
            <pc:docMk/>
            <pc:sldMk cId="2226251994" sldId="292"/>
            <ac:spMk id="7" creationId="{7B49A2ED-2C27-F34F-8EAB-9B9BDF507AC0}"/>
          </ac:spMkLst>
        </pc:spChg>
        <pc:spChg chg="mod">
          <ac:chgData name="Alexander D'hoore" userId="1e5b90a3-18e7-4451-ac53-847831bd2a02" providerId="ADAL" clId="{821A677A-779B-4C7C-901A-48EC05BFCA23}" dt="2023-11-22T16:01:59.382" v="1277" actId="20577"/>
          <ac:spMkLst>
            <pc:docMk/>
            <pc:sldMk cId="2226251994" sldId="292"/>
            <ac:spMk id="8" creationId="{5CBE9138-6450-1E5F-ACC8-B59DCC866245}"/>
          </ac:spMkLst>
        </pc:spChg>
        <pc:spChg chg="mod">
          <ac:chgData name="Alexander D'hoore" userId="1e5b90a3-18e7-4451-ac53-847831bd2a02" providerId="ADAL" clId="{821A677A-779B-4C7C-901A-48EC05BFCA23}" dt="2023-11-22T16:07:28.898" v="1328" actId="20577"/>
          <ac:spMkLst>
            <pc:docMk/>
            <pc:sldMk cId="2226251994" sldId="292"/>
            <ac:spMk id="9" creationId="{C95BA283-164C-7962-E49C-E843CF9962C7}"/>
          </ac:spMkLst>
        </pc:spChg>
        <pc:spChg chg="mod">
          <ac:chgData name="Alexander D'hoore" userId="1e5b90a3-18e7-4451-ac53-847831bd2a02" providerId="ADAL" clId="{821A677A-779B-4C7C-901A-48EC05BFCA23}" dt="2023-11-22T16:02:14.866" v="1280"/>
          <ac:spMkLst>
            <pc:docMk/>
            <pc:sldMk cId="2226251994" sldId="292"/>
            <ac:spMk id="10" creationId="{68C98DCB-1AC2-438C-8E74-67BED6762F0B}"/>
          </ac:spMkLst>
        </pc:spChg>
      </pc:sldChg>
      <pc:sldChg chg="modSp new mod">
        <pc:chgData name="Alexander D'hoore" userId="1e5b90a3-18e7-4451-ac53-847831bd2a02" providerId="ADAL" clId="{821A677A-779B-4C7C-901A-48EC05BFCA23}" dt="2023-11-22T16:15:16.965" v="1392"/>
        <pc:sldMkLst>
          <pc:docMk/>
          <pc:sldMk cId="388844441" sldId="293"/>
        </pc:sldMkLst>
        <pc:spChg chg="mod">
          <ac:chgData name="Alexander D'hoore" userId="1e5b90a3-18e7-4451-ac53-847831bd2a02" providerId="ADAL" clId="{821A677A-779B-4C7C-901A-48EC05BFCA23}" dt="2023-11-22T16:15:16.965" v="1392"/>
          <ac:spMkLst>
            <pc:docMk/>
            <pc:sldMk cId="388844441" sldId="293"/>
            <ac:spMk id="2" creationId="{8083541C-6BE6-E9EE-1069-8037BA7C4274}"/>
          </ac:spMkLst>
        </pc:spChg>
        <pc:spChg chg="mod">
          <ac:chgData name="Alexander D'hoore" userId="1e5b90a3-18e7-4451-ac53-847831bd2a02" providerId="ADAL" clId="{821A677A-779B-4C7C-901A-48EC05BFCA23}" dt="2023-11-22T16:14:11.505" v="1386" actId="207"/>
          <ac:spMkLst>
            <pc:docMk/>
            <pc:sldMk cId="388844441" sldId="293"/>
            <ac:spMk id="3" creationId="{BCB2E645-B2DA-0920-CC31-8CF80B518CA1}"/>
          </ac:spMkLst>
        </pc:spChg>
      </pc:sldChg>
      <pc:sldChg chg="modSp add mod">
        <pc:chgData name="Alexander D'hoore" userId="1e5b90a3-18e7-4451-ac53-847831bd2a02" providerId="ADAL" clId="{821A677A-779B-4C7C-901A-48EC05BFCA23}" dt="2023-11-22T16:15:25.955" v="1394"/>
        <pc:sldMkLst>
          <pc:docMk/>
          <pc:sldMk cId="1449851617" sldId="294"/>
        </pc:sldMkLst>
        <pc:spChg chg="mod">
          <ac:chgData name="Alexander D'hoore" userId="1e5b90a3-18e7-4451-ac53-847831bd2a02" providerId="ADAL" clId="{821A677A-779B-4C7C-901A-48EC05BFCA23}" dt="2023-11-22T16:15:25.955" v="1394"/>
          <ac:spMkLst>
            <pc:docMk/>
            <pc:sldMk cId="1449851617" sldId="294"/>
            <ac:spMk id="2" creationId="{8083541C-6BE6-E9EE-1069-8037BA7C4274}"/>
          </ac:spMkLst>
        </pc:spChg>
        <pc:spChg chg="mod">
          <ac:chgData name="Alexander D'hoore" userId="1e5b90a3-18e7-4451-ac53-847831bd2a02" providerId="ADAL" clId="{821A677A-779B-4C7C-901A-48EC05BFCA23}" dt="2023-11-22T16:14:19.194" v="1388" actId="255"/>
          <ac:spMkLst>
            <pc:docMk/>
            <pc:sldMk cId="1449851617" sldId="294"/>
            <ac:spMk id="3" creationId="{BCB2E645-B2DA-0920-CC31-8CF80B518CA1}"/>
          </ac:spMkLst>
        </pc:spChg>
      </pc:sldChg>
      <pc:sldChg chg="modSp add mod">
        <pc:chgData name="Alexander D'hoore" userId="1e5b90a3-18e7-4451-ac53-847831bd2a02" providerId="ADAL" clId="{821A677A-779B-4C7C-901A-48EC05BFCA23}" dt="2023-11-22T16:15:37.420" v="1398" actId="20577"/>
        <pc:sldMkLst>
          <pc:docMk/>
          <pc:sldMk cId="1058497470" sldId="295"/>
        </pc:sldMkLst>
        <pc:spChg chg="mod">
          <ac:chgData name="Alexander D'hoore" userId="1e5b90a3-18e7-4451-ac53-847831bd2a02" providerId="ADAL" clId="{821A677A-779B-4C7C-901A-48EC05BFCA23}" dt="2023-11-22T16:15:37.420" v="1398" actId="20577"/>
          <ac:spMkLst>
            <pc:docMk/>
            <pc:sldMk cId="1058497470" sldId="295"/>
            <ac:spMk id="2" creationId="{8083541C-6BE6-E9EE-1069-8037BA7C4274}"/>
          </ac:spMkLst>
        </pc:spChg>
        <pc:spChg chg="mod">
          <ac:chgData name="Alexander D'hoore" userId="1e5b90a3-18e7-4451-ac53-847831bd2a02" providerId="ADAL" clId="{821A677A-779B-4C7C-901A-48EC05BFCA23}" dt="2023-11-22T16:14:29.297" v="1390" actId="207"/>
          <ac:spMkLst>
            <pc:docMk/>
            <pc:sldMk cId="1058497470" sldId="295"/>
            <ac:spMk id="3" creationId="{BCB2E645-B2DA-0920-CC31-8CF80B518CA1}"/>
          </ac:spMkLst>
        </pc:spChg>
      </pc:sldChg>
    </pc:docChg>
  </pc:docChgLst>
  <pc:docChgLst>
    <pc:chgData name="Jonas Lannoo" userId="S::jonas.lannoo@kuleuven.be::b494a848-0cbe-426d-82db-f0c06b0d25da" providerId="AD" clId="Web-{03FCF854-3B21-4452-AF14-6B4FD720ECFF}"/>
    <pc:docChg chg="modSld sldOrd">
      <pc:chgData name="Jonas Lannoo" userId="S::jonas.lannoo@kuleuven.be::b494a848-0cbe-426d-82db-f0c06b0d25da" providerId="AD" clId="Web-{03FCF854-3B21-4452-AF14-6B4FD720ECFF}" dt="2023-11-22T12:50:29.635" v="2" actId="14100"/>
      <pc:docMkLst>
        <pc:docMk/>
      </pc:docMkLst>
      <pc:sldChg chg="ord">
        <pc:chgData name="Jonas Lannoo" userId="S::jonas.lannoo@kuleuven.be::b494a848-0cbe-426d-82db-f0c06b0d25da" providerId="AD" clId="Web-{03FCF854-3B21-4452-AF14-6B4FD720ECFF}" dt="2023-11-22T12:49:36.539" v="1"/>
        <pc:sldMkLst>
          <pc:docMk/>
          <pc:sldMk cId="1356561651" sldId="264"/>
        </pc:sldMkLst>
      </pc:sldChg>
      <pc:sldChg chg="ord">
        <pc:chgData name="Jonas Lannoo" userId="S::jonas.lannoo@kuleuven.be::b494a848-0cbe-426d-82db-f0c06b0d25da" providerId="AD" clId="Web-{03FCF854-3B21-4452-AF14-6B4FD720ECFF}" dt="2023-11-22T12:49:31.914" v="0"/>
        <pc:sldMkLst>
          <pc:docMk/>
          <pc:sldMk cId="3765658475" sldId="277"/>
        </pc:sldMkLst>
      </pc:sldChg>
      <pc:sldChg chg="modSp">
        <pc:chgData name="Jonas Lannoo" userId="S::jonas.lannoo@kuleuven.be::b494a848-0cbe-426d-82db-f0c06b0d25da" providerId="AD" clId="Web-{03FCF854-3B21-4452-AF14-6B4FD720ECFF}" dt="2023-11-22T12:50:29.635" v="2" actId="14100"/>
        <pc:sldMkLst>
          <pc:docMk/>
          <pc:sldMk cId="3646322024" sldId="281"/>
        </pc:sldMkLst>
        <pc:spChg chg="mod">
          <ac:chgData name="Jonas Lannoo" userId="S::jonas.lannoo@kuleuven.be::b494a848-0cbe-426d-82db-f0c06b0d25da" providerId="AD" clId="Web-{03FCF854-3B21-4452-AF14-6B4FD720ECFF}" dt="2023-11-22T12:50:29.635" v="2" actId="14100"/>
          <ac:spMkLst>
            <pc:docMk/>
            <pc:sldMk cId="3646322024" sldId="281"/>
            <ac:spMk id="4" creationId="{98E43379-667F-457C-A10B-598A0B9FE4F1}"/>
          </ac:spMkLst>
        </pc:spChg>
      </pc:sldChg>
    </pc:docChg>
  </pc:docChgLst>
  <pc:docChgLst>
    <pc:chgData name="Jonas Lannoo" userId="S::jonas.lannoo@kuleuven.be::b494a848-0cbe-426d-82db-f0c06b0d25da" providerId="AD" clId="Web-{F843E932-6A0F-450F-99D5-1F5A12F4027D}"/>
    <pc:docChg chg="sldOrd">
      <pc:chgData name="Jonas Lannoo" userId="S::jonas.lannoo@kuleuven.be::b494a848-0cbe-426d-82db-f0c06b0d25da" providerId="AD" clId="Web-{F843E932-6A0F-450F-99D5-1F5A12F4027D}" dt="2023-11-20T09:59:47.633" v="0"/>
      <pc:docMkLst>
        <pc:docMk/>
      </pc:docMkLst>
      <pc:sldChg chg="ord">
        <pc:chgData name="Jonas Lannoo" userId="S::jonas.lannoo@kuleuven.be::b494a848-0cbe-426d-82db-f0c06b0d25da" providerId="AD" clId="Web-{F843E932-6A0F-450F-99D5-1F5A12F4027D}" dt="2023-11-20T09:59:47.633" v="0"/>
        <pc:sldMkLst>
          <pc:docMk/>
          <pc:sldMk cId="1053869711" sldId="273"/>
        </pc:sldMkLst>
      </pc:sldChg>
    </pc:docChg>
  </pc:docChgLst>
  <pc:docChgLst>
    <pc:chgData name="Lara Luys" userId="S::lara.luys@kuleuven.be::43fc1cb8-097a-46ef-9f63-bb4c9c2b6365" providerId="AD" clId="Web-{CD807968-A3FC-42BA-9E57-D729449CDC0E}"/>
    <pc:docChg chg="modSld">
      <pc:chgData name="Lara Luys" userId="S::lara.luys@kuleuven.be::43fc1cb8-097a-46ef-9f63-bb4c9c2b6365" providerId="AD" clId="Web-{CD807968-A3FC-42BA-9E57-D729449CDC0E}" dt="2023-11-23T08:28:05.728" v="3" actId="20577"/>
      <pc:docMkLst>
        <pc:docMk/>
      </pc:docMkLst>
      <pc:sldChg chg="modSp">
        <pc:chgData name="Lara Luys" userId="S::lara.luys@kuleuven.be::43fc1cb8-097a-46ef-9f63-bb4c9c2b6365" providerId="AD" clId="Web-{CD807968-A3FC-42BA-9E57-D729449CDC0E}" dt="2023-11-23T08:28:05.728" v="3" actId="20577"/>
        <pc:sldMkLst>
          <pc:docMk/>
          <pc:sldMk cId="2504399623" sldId="284"/>
        </pc:sldMkLst>
        <pc:spChg chg="mod">
          <ac:chgData name="Lara Luys" userId="S::lara.luys@kuleuven.be::43fc1cb8-097a-46ef-9f63-bb4c9c2b6365" providerId="AD" clId="Web-{CD807968-A3FC-42BA-9E57-D729449CDC0E}" dt="2023-11-23T08:28:05.728" v="3" actId="20577"/>
          <ac:spMkLst>
            <pc:docMk/>
            <pc:sldMk cId="2504399623" sldId="284"/>
            <ac:spMk id="3" creationId="{FAF20841-2CEA-7F87-A2CD-6E1819812651}"/>
          </ac:spMkLst>
        </pc:spChg>
      </pc:sldChg>
    </pc:docChg>
  </pc:docChgLst>
  <pc:docChgLst>
    <pc:chgData name="Jonas Lannoo" userId="S::jonas.lannoo@kuleuven.be::b494a848-0cbe-426d-82db-f0c06b0d25da" providerId="AD" clId="Web-{EEFBA288-A64D-48E6-9962-568A85C1F3BE}"/>
    <pc:docChg chg="modSld sldOrd">
      <pc:chgData name="Jonas Lannoo" userId="S::jonas.lannoo@kuleuven.be::b494a848-0cbe-426d-82db-f0c06b0d25da" providerId="AD" clId="Web-{EEFBA288-A64D-48E6-9962-568A85C1F3BE}" dt="2023-11-22T21:41:01.241" v="95"/>
      <pc:docMkLst>
        <pc:docMk/>
      </pc:docMkLst>
      <pc:sldChg chg="modNotes">
        <pc:chgData name="Jonas Lannoo" userId="S::jonas.lannoo@kuleuven.be::b494a848-0cbe-426d-82db-f0c06b0d25da" providerId="AD" clId="Web-{EEFBA288-A64D-48E6-9962-568A85C1F3BE}" dt="2023-11-22T21:41:01.241" v="95"/>
        <pc:sldMkLst>
          <pc:docMk/>
          <pc:sldMk cId="701984223" sldId="257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1.040" v="18"/>
        <pc:sldMkLst>
          <pc:docMk/>
          <pc:sldMk cId="3689258070" sldId="258"/>
        </pc:sldMkLst>
        <pc:spChg chg="mod">
          <ac:chgData name="Jonas Lannoo" userId="S::jonas.lannoo@kuleuven.be::b494a848-0cbe-426d-82db-f0c06b0d25da" providerId="AD" clId="Web-{EEFBA288-A64D-48E6-9962-568A85C1F3BE}" dt="2023-11-22T20:52:46.231" v="8" actId="20577"/>
          <ac:spMkLst>
            <pc:docMk/>
            <pc:sldMk cId="3689258070" sldId="258"/>
            <ac:spMk id="2" creationId="{41498631-63A1-3303-A6F8-6E3B5CA60634}"/>
          </ac:spMkLst>
        </pc:spChg>
      </pc:sldChg>
      <pc:sldChg chg="modSp modNotes">
        <pc:chgData name="Jonas Lannoo" userId="S::jonas.lannoo@kuleuven.be::b494a848-0cbe-426d-82db-f0c06b0d25da" providerId="AD" clId="Web-{EEFBA288-A64D-48E6-9962-568A85C1F3BE}" dt="2023-11-22T21:27:03.634" v="20"/>
        <pc:sldMkLst>
          <pc:docMk/>
          <pc:sldMk cId="2340303385" sldId="259"/>
        </pc:sldMkLst>
        <pc:spChg chg="mod">
          <ac:chgData name="Jonas Lannoo" userId="S::jonas.lannoo@kuleuven.be::b494a848-0cbe-426d-82db-f0c06b0d25da" providerId="AD" clId="Web-{EEFBA288-A64D-48E6-9962-568A85C1F3BE}" dt="2023-11-22T20:52:43.387" v="7" actId="20577"/>
          <ac:spMkLst>
            <pc:docMk/>
            <pc:sldMk cId="2340303385" sldId="259"/>
            <ac:spMk id="2" creationId="{41498631-63A1-3303-A6F8-6E3B5CA60634}"/>
          </ac:spMkLst>
        </pc:spChg>
      </pc:sldChg>
      <pc:sldChg chg="ord modNotes">
        <pc:chgData name="Jonas Lannoo" userId="S::jonas.lannoo@kuleuven.be::b494a848-0cbe-426d-82db-f0c06b0d25da" providerId="AD" clId="Web-{EEFBA288-A64D-48E6-9962-568A85C1F3BE}" dt="2023-11-22T21:27:20.619" v="29"/>
        <pc:sldMkLst>
          <pc:docMk/>
          <pc:sldMk cId="663993984" sldId="260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4.509" v="21"/>
        <pc:sldMkLst>
          <pc:docMk/>
          <pc:sldMk cId="805026401" sldId="261"/>
        </pc:sldMkLst>
        <pc:spChg chg="mod">
          <ac:chgData name="Jonas Lannoo" userId="S::jonas.lannoo@kuleuven.be::b494a848-0cbe-426d-82db-f0c06b0d25da" providerId="AD" clId="Web-{EEFBA288-A64D-48E6-9962-568A85C1F3BE}" dt="2023-11-22T20:52:40.418" v="6" actId="20577"/>
          <ac:spMkLst>
            <pc:docMk/>
            <pc:sldMk cId="805026401" sldId="261"/>
            <ac:spMk id="2" creationId="{41498631-63A1-3303-A6F8-6E3B5CA60634}"/>
          </ac:spMkLst>
        </pc:spChg>
      </pc:sldChg>
      <pc:sldChg chg="modSp modNotes">
        <pc:chgData name="Jonas Lannoo" userId="S::jonas.lannoo@kuleuven.be::b494a848-0cbe-426d-82db-f0c06b0d25da" providerId="AD" clId="Web-{EEFBA288-A64D-48E6-9962-568A85C1F3BE}" dt="2023-11-22T21:27:44.433" v="35"/>
        <pc:sldMkLst>
          <pc:docMk/>
          <pc:sldMk cId="823333162" sldId="263"/>
        </pc:sldMkLst>
        <pc:spChg chg="mod">
          <ac:chgData name="Jonas Lannoo" userId="S::jonas.lannoo@kuleuven.be::b494a848-0cbe-426d-82db-f0c06b0d25da" providerId="AD" clId="Web-{EEFBA288-A64D-48E6-9962-568A85C1F3BE}" dt="2023-11-22T20:53:15.138" v="13" actId="20577"/>
          <ac:spMkLst>
            <pc:docMk/>
            <pc:sldMk cId="823333162" sldId="263"/>
            <ac:spMk id="2" creationId="{41498631-63A1-3303-A6F8-6E3B5CA60634}"/>
          </ac:spMkLst>
        </pc:spChg>
      </pc:sldChg>
      <pc:sldChg chg="modNotes">
        <pc:chgData name="Jonas Lannoo" userId="S::jonas.lannoo@kuleuven.be::b494a848-0cbe-426d-82db-f0c06b0d25da" providerId="AD" clId="Web-{EEFBA288-A64D-48E6-9962-568A85C1F3BE}" dt="2023-11-22T21:28:38.684" v="42"/>
        <pc:sldMkLst>
          <pc:docMk/>
          <pc:sldMk cId="1356561651" sldId="264"/>
        </pc:sldMkLst>
      </pc:sldChg>
      <pc:sldChg chg="modNotes">
        <pc:chgData name="Jonas Lannoo" userId="S::jonas.lannoo@kuleuven.be::b494a848-0cbe-426d-82db-f0c06b0d25da" providerId="AD" clId="Web-{EEFBA288-A64D-48E6-9962-568A85C1F3BE}" dt="2023-11-22T21:40:56.569" v="84"/>
        <pc:sldMkLst>
          <pc:docMk/>
          <pc:sldMk cId="4219707684" sldId="268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6.509" v="23"/>
        <pc:sldMkLst>
          <pc:docMk/>
          <pc:sldMk cId="3372035890" sldId="270"/>
        </pc:sldMkLst>
        <pc:spChg chg="mod">
          <ac:chgData name="Jonas Lannoo" userId="S::jonas.lannoo@kuleuven.be::b494a848-0cbe-426d-82db-f0c06b0d25da" providerId="AD" clId="Web-{EEFBA288-A64D-48E6-9962-568A85C1F3BE}" dt="2023-11-22T20:52:35.449" v="5" actId="20577"/>
          <ac:spMkLst>
            <pc:docMk/>
            <pc:sldMk cId="3372035890" sldId="270"/>
            <ac:spMk id="2" creationId="{88ECA096-BAFA-DE87-AB7E-56F9BAC4878D}"/>
          </ac:spMkLst>
        </pc:spChg>
      </pc:sldChg>
      <pc:sldChg chg="modSp modNotes">
        <pc:chgData name="Jonas Lannoo" userId="S::jonas.lannoo@kuleuven.be::b494a848-0cbe-426d-82db-f0c06b0d25da" providerId="AD" clId="Web-{EEFBA288-A64D-48E6-9962-568A85C1F3BE}" dt="2023-11-22T21:27:16.588" v="26"/>
        <pc:sldMkLst>
          <pc:docMk/>
          <pc:sldMk cId="316297392" sldId="271"/>
        </pc:sldMkLst>
        <pc:spChg chg="mod">
          <ac:chgData name="Jonas Lannoo" userId="S::jonas.lannoo@kuleuven.be::b494a848-0cbe-426d-82db-f0c06b0d25da" providerId="AD" clId="Web-{EEFBA288-A64D-48E6-9962-568A85C1F3BE}" dt="2023-11-22T20:52:54.700" v="10" actId="20577"/>
          <ac:spMkLst>
            <pc:docMk/>
            <pc:sldMk cId="316297392" sldId="271"/>
            <ac:spMk id="6" creationId="{758A558E-80FF-B719-75FC-2A0AF0AC68A1}"/>
          </ac:spMkLst>
        </pc:spChg>
      </pc:sldChg>
      <pc:sldChg chg="modNotes">
        <pc:chgData name="Jonas Lannoo" userId="S::jonas.lannoo@kuleuven.be::b494a848-0cbe-426d-82db-f0c06b0d25da" providerId="AD" clId="Web-{EEFBA288-A64D-48E6-9962-568A85C1F3BE}" dt="2023-11-22T21:31:42.878" v="63"/>
        <pc:sldMkLst>
          <pc:docMk/>
          <pc:sldMk cId="1053869711" sldId="273"/>
        </pc:sldMkLst>
      </pc:sldChg>
      <pc:sldChg chg="modSp ord modNotes">
        <pc:chgData name="Jonas Lannoo" userId="S::jonas.lannoo@kuleuven.be::b494a848-0cbe-426d-82db-f0c06b0d25da" providerId="AD" clId="Web-{EEFBA288-A64D-48E6-9962-568A85C1F3BE}" dt="2023-11-22T21:27:17.900" v="28"/>
        <pc:sldMkLst>
          <pc:docMk/>
          <pc:sldMk cId="335327928" sldId="274"/>
        </pc:sldMkLst>
        <pc:spChg chg="mod">
          <ac:chgData name="Jonas Lannoo" userId="S::jonas.lannoo@kuleuven.be::b494a848-0cbe-426d-82db-f0c06b0d25da" providerId="AD" clId="Web-{EEFBA288-A64D-48E6-9962-568A85C1F3BE}" dt="2023-11-22T20:52:52.684" v="9" actId="20577"/>
          <ac:spMkLst>
            <pc:docMk/>
            <pc:sldMk cId="335327928" sldId="274"/>
            <ac:spMk id="6" creationId="{758A558E-80FF-B719-75FC-2A0AF0AC68A1}"/>
          </ac:spMkLst>
        </pc:spChg>
      </pc:sldChg>
      <pc:sldChg chg="modNotes">
        <pc:chgData name="Jonas Lannoo" userId="S::jonas.lannoo@kuleuven.be::b494a848-0cbe-426d-82db-f0c06b0d25da" providerId="AD" clId="Web-{EEFBA288-A64D-48E6-9962-568A85C1F3BE}" dt="2023-11-22T21:31:39.112" v="56"/>
        <pc:sldMkLst>
          <pc:docMk/>
          <pc:sldMk cId="348779335" sldId="275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39.151" v="33"/>
        <pc:sldMkLst>
          <pc:docMk/>
          <pc:sldMk cId="2140520046" sldId="276"/>
        </pc:sldMkLst>
        <pc:spChg chg="mod">
          <ac:chgData name="Jonas Lannoo" userId="S::jonas.lannoo@kuleuven.be::b494a848-0cbe-426d-82db-f0c06b0d25da" providerId="AD" clId="Web-{EEFBA288-A64D-48E6-9962-568A85C1F3BE}" dt="2023-11-22T20:53:12.966" v="12" actId="20577"/>
          <ac:spMkLst>
            <pc:docMk/>
            <pc:sldMk cId="2140520046" sldId="276"/>
            <ac:spMk id="2" creationId="{41498631-63A1-3303-A6F8-6E3B5CA60634}"/>
          </ac:spMkLst>
        </pc:spChg>
      </pc:sldChg>
      <pc:sldChg chg="modSp modNotes">
        <pc:chgData name="Jonas Lannoo" userId="S::jonas.lannoo@kuleuven.be::b494a848-0cbe-426d-82db-f0c06b0d25da" providerId="AD" clId="Web-{EEFBA288-A64D-48E6-9962-568A85C1F3BE}" dt="2023-11-22T21:27:37.042" v="31"/>
        <pc:sldMkLst>
          <pc:docMk/>
          <pc:sldMk cId="3765658475" sldId="277"/>
        </pc:sldMkLst>
        <pc:spChg chg="mod">
          <ac:chgData name="Jonas Lannoo" userId="S::jonas.lannoo@kuleuven.be::b494a848-0cbe-426d-82db-f0c06b0d25da" providerId="AD" clId="Web-{EEFBA288-A64D-48E6-9962-568A85C1F3BE}" dt="2023-11-22T20:53:10.888" v="11" actId="20577"/>
          <ac:spMkLst>
            <pc:docMk/>
            <pc:sldMk cId="3765658475" sldId="277"/>
            <ac:spMk id="2" creationId="{41498631-63A1-3303-A6F8-6E3B5CA60634}"/>
          </ac:spMkLst>
        </pc:spChg>
      </pc:sldChg>
      <pc:sldChg chg="modNotes">
        <pc:chgData name="Jonas Lannoo" userId="S::jonas.lannoo@kuleuven.be::b494a848-0cbe-426d-82db-f0c06b0d25da" providerId="AD" clId="Web-{EEFBA288-A64D-48E6-9962-568A85C1F3BE}" dt="2023-11-22T21:31:45.347" v="64"/>
        <pc:sldMkLst>
          <pc:docMk/>
          <pc:sldMk cId="2490205241" sldId="278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47.863" v="66"/>
        <pc:sldMkLst>
          <pc:docMk/>
          <pc:sldMk cId="584543639" sldId="279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50.722" v="68"/>
        <pc:sldMkLst>
          <pc:docMk/>
          <pc:sldMk cId="262782385" sldId="280"/>
        </pc:sldMkLst>
      </pc:sldChg>
      <pc:sldChg chg="modNotes">
        <pc:chgData name="Jonas Lannoo" userId="S::jonas.lannoo@kuleuven.be::b494a848-0cbe-426d-82db-f0c06b0d25da" providerId="AD" clId="Web-{EEFBA288-A64D-48E6-9962-568A85C1F3BE}" dt="2023-11-22T21:32:14.957" v="71"/>
        <pc:sldMkLst>
          <pc:docMk/>
          <pc:sldMk cId="3646322024" sldId="281"/>
        </pc:sldMkLst>
      </pc:sldChg>
      <pc:sldChg chg="modNotes">
        <pc:chgData name="Jonas Lannoo" userId="S::jonas.lannoo@kuleuven.be::b494a848-0cbe-426d-82db-f0c06b0d25da" providerId="AD" clId="Web-{EEFBA288-A64D-48E6-9962-568A85C1F3BE}" dt="2023-11-22T21:26:59.947" v="17"/>
        <pc:sldMkLst>
          <pc:docMk/>
          <pc:sldMk cId="3372689143" sldId="288"/>
        </pc:sldMkLst>
      </pc:sldChg>
      <pc:sldChg chg="modNotes">
        <pc:chgData name="Jonas Lannoo" userId="S::jonas.lannoo@kuleuven.be::b494a848-0cbe-426d-82db-f0c06b0d25da" providerId="AD" clId="Web-{EEFBA288-A64D-48E6-9962-568A85C1F3BE}" dt="2023-11-22T21:34:19.243" v="77"/>
        <pc:sldMkLst>
          <pc:docMk/>
          <pc:sldMk cId="3419238708" sldId="290"/>
        </pc:sldMkLst>
      </pc:sldChg>
      <pc:sldChg chg="modSp">
        <pc:chgData name="Jonas Lannoo" userId="S::jonas.lannoo@kuleuven.be::b494a848-0cbe-426d-82db-f0c06b0d25da" providerId="AD" clId="Web-{EEFBA288-A64D-48E6-9962-568A85C1F3BE}" dt="2023-11-22T20:36:19.554" v="3" actId="1076"/>
        <pc:sldMkLst>
          <pc:docMk/>
          <pc:sldMk cId="4086276467" sldId="291"/>
        </pc:sldMkLst>
        <pc:picChg chg="mod">
          <ac:chgData name="Jonas Lannoo" userId="S::jonas.lannoo@kuleuven.be::b494a848-0cbe-426d-82db-f0c06b0d25da" providerId="AD" clId="Web-{EEFBA288-A64D-48E6-9962-568A85C1F3BE}" dt="2023-11-22T20:36:19.554" v="3" actId="1076"/>
          <ac:picMkLst>
            <pc:docMk/>
            <pc:sldMk cId="4086276467" sldId="291"/>
            <ac:picMk id="14" creationId="{32E234CD-A7C4-4AF4-632A-024947765914}"/>
          </ac:picMkLst>
        </pc:picChg>
      </pc:sldChg>
      <pc:sldChg chg="modNotes">
        <pc:chgData name="Jonas Lannoo" userId="S::jonas.lannoo@kuleuven.be::b494a848-0cbe-426d-82db-f0c06b0d25da" providerId="AD" clId="Web-{EEFBA288-A64D-48E6-9962-568A85C1F3BE}" dt="2023-11-22T21:31:35.956" v="52"/>
        <pc:sldMkLst>
          <pc:docMk/>
          <pc:sldMk cId="2226251994" sldId="292"/>
        </pc:sldMkLst>
      </pc:sldChg>
    </pc:docChg>
  </pc:docChgLst>
  <pc:docChgLst>
    <pc:chgData name="Jonas Lannoo" userId="S::jonas.lannoo@kuleuven.be::b494a848-0cbe-426d-82db-f0c06b0d25da" providerId="AD" clId="Web-{8296E4C6-247E-435E-AC4C-4C828D007AF7}"/>
    <pc:docChg chg="sldOrd">
      <pc:chgData name="Jonas Lannoo" userId="S::jonas.lannoo@kuleuven.be::b494a848-0cbe-426d-82db-f0c06b0d25da" providerId="AD" clId="Web-{8296E4C6-247E-435E-AC4C-4C828D007AF7}" dt="2023-11-22T22:53:31.024" v="1"/>
      <pc:docMkLst>
        <pc:docMk/>
      </pc:docMkLst>
      <pc:sldChg chg="ord">
        <pc:chgData name="Jonas Lannoo" userId="S::jonas.lannoo@kuleuven.be::b494a848-0cbe-426d-82db-f0c06b0d25da" providerId="AD" clId="Web-{8296E4C6-247E-435E-AC4C-4C828D007AF7}" dt="2023-11-22T22:53:31.024" v="1"/>
        <pc:sldMkLst>
          <pc:docMk/>
          <pc:sldMk cId="823333162" sldId="263"/>
        </pc:sldMkLst>
      </pc:sldChg>
    </pc:docChg>
  </pc:docChgLst>
  <pc:docChgLst>
    <pc:chgData name="Arno Schoutteten" userId="S::arno.schoutteten_vives.be#ext#@kuleuven.onmicrosoft.com::495f3e62-7f18-4b7d-956f-0281900c945c" providerId="AD" clId="Web-{B8CF46E2-A280-485A-BA9B-8092C511BF88}"/>
    <pc:docChg chg="modSld">
      <pc:chgData name="Arno Schoutteten" userId="S::arno.schoutteten_vives.be#ext#@kuleuven.onmicrosoft.com::495f3e62-7f18-4b7d-956f-0281900c945c" providerId="AD" clId="Web-{B8CF46E2-A280-485A-BA9B-8092C511BF88}" dt="2023-11-22T16:40:12.315" v="11" actId="20577"/>
      <pc:docMkLst>
        <pc:docMk/>
      </pc:docMkLst>
      <pc:sldChg chg="addSp delSp modSp">
        <pc:chgData name="Arno Schoutteten" userId="S::arno.schoutteten_vives.be#ext#@kuleuven.onmicrosoft.com::495f3e62-7f18-4b7d-956f-0281900c945c" providerId="AD" clId="Web-{B8CF46E2-A280-485A-BA9B-8092C511BF88}" dt="2023-11-22T16:40:12.315" v="11" actId="20577"/>
        <pc:sldMkLst>
          <pc:docMk/>
          <pc:sldMk cId="1058497470" sldId="295"/>
        </pc:sldMkLst>
        <pc:spChg chg="del mod">
          <ac:chgData name="Arno Schoutteten" userId="S::arno.schoutteten_vives.be#ext#@kuleuven.onmicrosoft.com::495f3e62-7f18-4b7d-956f-0281900c945c" providerId="AD" clId="Web-{B8CF46E2-A280-485A-BA9B-8092C511BF88}" dt="2023-11-22T16:39:58.752" v="8"/>
          <ac:spMkLst>
            <pc:docMk/>
            <pc:sldMk cId="1058497470" sldId="295"/>
            <ac:spMk id="3" creationId="{BCB2E645-B2DA-0920-CC31-8CF80B518CA1}"/>
          </ac:spMkLst>
        </pc:spChg>
        <pc:spChg chg="add mod">
          <ac:chgData name="Arno Schoutteten" userId="S::arno.schoutteten_vives.be#ext#@kuleuven.onmicrosoft.com::495f3e62-7f18-4b7d-956f-0281900c945c" providerId="AD" clId="Web-{B8CF46E2-A280-485A-BA9B-8092C511BF88}" dt="2023-11-22T16:40:12.315" v="11" actId="20577"/>
          <ac:spMkLst>
            <pc:docMk/>
            <pc:sldMk cId="1058497470" sldId="295"/>
            <ac:spMk id="9" creationId="{56EE5131-6525-3F35-902E-4BEC2735BFEE}"/>
          </ac:spMkLst>
        </pc:spChg>
        <pc:picChg chg="add mod">
          <ac:chgData name="Arno Schoutteten" userId="S::arno.schoutteten_vives.be#ext#@kuleuven.onmicrosoft.com::495f3e62-7f18-4b7d-956f-0281900c945c" providerId="AD" clId="Web-{B8CF46E2-A280-485A-BA9B-8092C511BF88}" dt="2023-11-22T16:38:54.968" v="1" actId="1076"/>
          <ac:picMkLst>
            <pc:docMk/>
            <pc:sldMk cId="1058497470" sldId="295"/>
            <ac:picMk id="7" creationId="{63E35DBA-CEA9-B7AF-59E5-45A15E902166}"/>
          </ac:picMkLst>
        </pc:picChg>
      </pc:sldChg>
    </pc:docChg>
  </pc:docChgLst>
  <pc:docChgLst>
    <pc:chgData name="Lara Luys" userId="S::lara.luys@kuleuven.be::43fc1cb8-097a-46ef-9f63-bb4c9c2b6365" providerId="AD" clId="Web-{963CD039-869A-43C5-A8DE-4A5B1D01D2B8}"/>
    <pc:docChg chg="modSld sldOrd">
      <pc:chgData name="Lara Luys" userId="S::lara.luys@kuleuven.be::43fc1cb8-097a-46ef-9f63-bb4c9c2b6365" providerId="AD" clId="Web-{963CD039-869A-43C5-A8DE-4A5B1D01D2B8}" dt="2023-11-22T12:51:18.498" v="49"/>
      <pc:docMkLst>
        <pc:docMk/>
      </pc:docMkLst>
      <pc:sldChg chg="modSp">
        <pc:chgData name="Lara Luys" userId="S::lara.luys@kuleuven.be::43fc1cb8-097a-46ef-9f63-bb4c9c2b6365" providerId="AD" clId="Web-{963CD039-869A-43C5-A8DE-4A5B1D01D2B8}" dt="2023-11-22T12:35:23.307" v="0" actId="1076"/>
        <pc:sldMkLst>
          <pc:docMk/>
          <pc:sldMk cId="701984223" sldId="257"/>
        </pc:sldMkLst>
        <pc:spChg chg="mod">
          <ac:chgData name="Lara Luys" userId="S::lara.luys@kuleuven.be::43fc1cb8-097a-46ef-9f63-bb4c9c2b6365" providerId="AD" clId="Web-{963CD039-869A-43C5-A8DE-4A5B1D01D2B8}" dt="2023-11-22T12:35:23.307" v="0" actId="1076"/>
          <ac:spMkLst>
            <pc:docMk/>
            <pc:sldMk cId="701984223" sldId="257"/>
            <ac:spMk id="2" creationId="{471B492F-6F0A-65D0-CFE2-C1EE2B2F2DE4}"/>
          </ac:spMkLst>
        </pc:spChg>
      </pc:sldChg>
      <pc:sldChg chg="ord">
        <pc:chgData name="Lara Luys" userId="S::lara.luys@kuleuven.be::43fc1cb8-097a-46ef-9f63-bb4c9c2b6365" providerId="AD" clId="Web-{963CD039-869A-43C5-A8DE-4A5B1D01D2B8}" dt="2023-11-22T12:51:18.498" v="49"/>
        <pc:sldMkLst>
          <pc:docMk/>
          <pc:sldMk cId="823333162" sldId="263"/>
        </pc:sldMkLst>
      </pc:sldChg>
      <pc:sldChg chg="ord">
        <pc:chgData name="Lara Luys" userId="S::lara.luys@kuleuven.be::43fc1cb8-097a-46ef-9f63-bb4c9c2b6365" providerId="AD" clId="Web-{963CD039-869A-43C5-A8DE-4A5B1D01D2B8}" dt="2023-11-22T12:51:06.045" v="48"/>
        <pc:sldMkLst>
          <pc:docMk/>
          <pc:sldMk cId="1356561651" sldId="264"/>
        </pc:sldMkLst>
      </pc:sldChg>
      <pc:sldChg chg="modSp">
        <pc:chgData name="Lara Luys" userId="S::lara.luys@kuleuven.be::43fc1cb8-097a-46ef-9f63-bb4c9c2b6365" providerId="AD" clId="Web-{963CD039-869A-43C5-A8DE-4A5B1D01D2B8}" dt="2023-11-22T12:49:59.136" v="47" actId="20577"/>
        <pc:sldMkLst>
          <pc:docMk/>
          <pc:sldMk cId="865258742" sldId="283"/>
        </pc:sldMkLst>
        <pc:spChg chg="mod">
          <ac:chgData name="Lara Luys" userId="S::lara.luys@kuleuven.be::43fc1cb8-097a-46ef-9f63-bb4c9c2b6365" providerId="AD" clId="Web-{963CD039-869A-43C5-A8DE-4A5B1D01D2B8}" dt="2023-11-22T12:49:59.136" v="47" actId="20577"/>
          <ac:spMkLst>
            <pc:docMk/>
            <pc:sldMk cId="865258742" sldId="283"/>
            <ac:spMk id="8" creationId="{5CBE9138-6450-1E5F-ACC8-B59DCC866245}"/>
          </ac:spMkLst>
        </pc:spChg>
        <pc:spChg chg="mod">
          <ac:chgData name="Lara Luys" userId="S::lara.luys@kuleuven.be::43fc1cb8-097a-46ef-9f63-bb4c9c2b6365" providerId="AD" clId="Web-{963CD039-869A-43C5-A8DE-4A5B1D01D2B8}" dt="2023-11-22T12:48:25.367" v="6" actId="20577"/>
          <ac:spMkLst>
            <pc:docMk/>
            <pc:sldMk cId="865258742" sldId="283"/>
            <ac:spMk id="16" creationId="{88A80D30-8965-3D83-0488-DCD3F6AD57AB}"/>
          </ac:spMkLst>
        </pc:spChg>
        <pc:spChg chg="mod">
          <ac:chgData name="Lara Luys" userId="S::lara.luys@kuleuven.be::43fc1cb8-097a-46ef-9f63-bb4c9c2b6365" providerId="AD" clId="Web-{963CD039-869A-43C5-A8DE-4A5B1D01D2B8}" dt="2023-11-22T12:49:14.463" v="38" actId="20577"/>
          <ac:spMkLst>
            <pc:docMk/>
            <pc:sldMk cId="865258742" sldId="283"/>
            <ac:spMk id="17" creationId="{16CE2F2F-A60B-43C9-A323-7DEC0A4E544B}"/>
          </ac:spMkLst>
        </pc:spChg>
      </pc:sldChg>
    </pc:docChg>
  </pc:docChgLst>
  <pc:docChgLst>
    <pc:chgData name="Matthias De Ryck" userId="dbd2fdaa-03e2-4ab7-a04f-963a93ef2119" providerId="ADAL" clId="{E8319FBB-B360-4830-A840-38D7049C93AA}"/>
    <pc:docChg chg="undo custSel addSld delSld modSld sldOrd delMainMaster">
      <pc:chgData name="Matthias De Ryck" userId="dbd2fdaa-03e2-4ab7-a04f-963a93ef2119" providerId="ADAL" clId="{E8319FBB-B360-4830-A840-38D7049C93AA}" dt="2022-10-13T07:51:29.214" v="6243" actId="47"/>
      <pc:docMkLst>
        <pc:docMk/>
      </pc:docMkLst>
      <pc:sldChg chg="modSp del mod">
        <pc:chgData name="Matthias De Ryck" userId="dbd2fdaa-03e2-4ab7-a04f-963a93ef2119" providerId="ADAL" clId="{E8319FBB-B360-4830-A840-38D7049C93AA}" dt="2022-09-14T11:03:50.082" v="1449" actId="47"/>
        <pc:sldMkLst>
          <pc:docMk/>
          <pc:sldMk cId="729570970" sldId="256"/>
        </pc:sldMkLst>
        <pc:spChg chg="mod">
          <ac:chgData name="Matthias De Ryck" userId="dbd2fdaa-03e2-4ab7-a04f-963a93ef2119" providerId="ADAL" clId="{E8319FBB-B360-4830-A840-38D7049C93AA}" dt="2022-09-14T09:48:47.934" v="423" actId="790"/>
          <ac:spMkLst>
            <pc:docMk/>
            <pc:sldMk cId="729570970" sldId="256"/>
            <ac:spMk id="3" creationId="{4745C955-19D3-AD89-85FB-847C7033C623}"/>
          </ac:spMkLst>
        </pc:spChg>
      </pc:sldChg>
      <pc:sldChg chg="addSp modSp mod">
        <pc:chgData name="Matthias De Ryck" userId="dbd2fdaa-03e2-4ab7-a04f-963a93ef2119" providerId="ADAL" clId="{E8319FBB-B360-4830-A840-38D7049C93AA}" dt="2022-10-10T12:59:51.539" v="6145" actId="207"/>
        <pc:sldMkLst>
          <pc:docMk/>
          <pc:sldMk cId="701984223" sldId="257"/>
        </pc:sldMkLst>
        <pc:spChg chg="mod">
          <ac:chgData name="Matthias De Ryck" userId="dbd2fdaa-03e2-4ab7-a04f-963a93ef2119" providerId="ADAL" clId="{E8319FBB-B360-4830-A840-38D7049C93AA}" dt="2022-09-14T09:48:57.882" v="424" actId="790"/>
          <ac:spMkLst>
            <pc:docMk/>
            <pc:sldMk cId="701984223" sldId="257"/>
            <ac:spMk id="2" creationId="{471B492F-6F0A-65D0-CFE2-C1EE2B2F2DE4}"/>
          </ac:spMkLst>
        </pc:spChg>
        <pc:spChg chg="mod">
          <ac:chgData name="Matthias De Ryck" userId="dbd2fdaa-03e2-4ab7-a04f-963a93ef2119" providerId="ADAL" clId="{E8319FBB-B360-4830-A840-38D7049C93AA}" dt="2022-10-10T12:59:51.539" v="6145" actId="207"/>
          <ac:spMkLst>
            <pc:docMk/>
            <pc:sldMk cId="701984223" sldId="257"/>
            <ac:spMk id="3" creationId="{F513B2F0-0E5C-B6BC-AD30-B79D63748F45}"/>
          </ac:spMkLst>
        </pc:spChg>
        <pc:spChg chg="add mod">
          <ac:chgData name="Matthias De Ryck" userId="dbd2fdaa-03e2-4ab7-a04f-963a93ef2119" providerId="ADAL" clId="{E8319FBB-B360-4830-A840-38D7049C93AA}" dt="2022-10-10T12:58:22.232" v="6111" actId="207"/>
          <ac:spMkLst>
            <pc:docMk/>
            <pc:sldMk cId="701984223" sldId="257"/>
            <ac:spMk id="8" creationId="{529CF5D9-48C7-DBE4-20E5-9B24764204B0}"/>
          </ac:spMkLst>
        </pc:spChg>
        <pc:spChg chg="add mod">
          <ac:chgData name="Matthias De Ryck" userId="dbd2fdaa-03e2-4ab7-a04f-963a93ef2119" providerId="ADAL" clId="{E8319FBB-B360-4830-A840-38D7049C93AA}" dt="2022-10-10T12:58:26.340" v="6112" actId="207"/>
          <ac:spMkLst>
            <pc:docMk/>
            <pc:sldMk cId="701984223" sldId="257"/>
            <ac:spMk id="9" creationId="{DD0BA7ED-5799-A4CC-9B2B-9EF6D70E4F54}"/>
          </ac:spMkLst>
        </pc:spChg>
        <pc:spChg chg="add mod ord">
          <ac:chgData name="Matthias De Ryck" userId="dbd2fdaa-03e2-4ab7-a04f-963a93ef2119" providerId="ADAL" clId="{E8319FBB-B360-4830-A840-38D7049C93AA}" dt="2022-10-10T12:58:33.306" v="6114" actId="207"/>
          <ac:spMkLst>
            <pc:docMk/>
            <pc:sldMk cId="701984223" sldId="257"/>
            <ac:spMk id="10" creationId="{858A9A4F-39A2-048A-3467-366096C2FDFC}"/>
          </ac:spMkLst>
        </pc:spChg>
        <pc:spChg chg="add mod">
          <ac:chgData name="Matthias De Ryck" userId="dbd2fdaa-03e2-4ab7-a04f-963a93ef2119" providerId="ADAL" clId="{E8319FBB-B360-4830-A840-38D7049C93AA}" dt="2022-10-10T12:58:45.298" v="6121" actId="1076"/>
          <ac:spMkLst>
            <pc:docMk/>
            <pc:sldMk cId="701984223" sldId="257"/>
            <ac:spMk id="12" creationId="{5BC93FB8-F5DF-78E1-CC5C-1CEF4A5FEDD8}"/>
          </ac:spMkLst>
        </pc:spChg>
        <pc:spChg chg="add mod">
          <ac:chgData name="Matthias De Ryck" userId="dbd2fdaa-03e2-4ab7-a04f-963a93ef2119" providerId="ADAL" clId="{E8319FBB-B360-4830-A840-38D7049C93AA}" dt="2022-10-10T12:58:57.716" v="6131" actId="1037"/>
          <ac:spMkLst>
            <pc:docMk/>
            <pc:sldMk cId="701984223" sldId="257"/>
            <ac:spMk id="13" creationId="{309A5952-E258-9B8E-7095-279D25A9DC7E}"/>
          </ac:spMkLst>
        </pc:spChg>
        <pc:spChg chg="add mod">
          <ac:chgData name="Matthias De Ryck" userId="dbd2fdaa-03e2-4ab7-a04f-963a93ef2119" providerId="ADAL" clId="{E8319FBB-B360-4830-A840-38D7049C93AA}" dt="2022-10-10T12:59:10.610" v="6134" actId="20577"/>
          <ac:spMkLst>
            <pc:docMk/>
            <pc:sldMk cId="701984223" sldId="257"/>
            <ac:spMk id="14" creationId="{5A55D66D-8DC1-B530-0EF3-24D661BAC2A1}"/>
          </ac:spMkLst>
        </pc:spChg>
        <pc:spChg chg="add mod">
          <ac:chgData name="Matthias De Ryck" userId="dbd2fdaa-03e2-4ab7-a04f-963a93ef2119" providerId="ADAL" clId="{E8319FBB-B360-4830-A840-38D7049C93AA}" dt="2022-10-10T12:59:19.574" v="6141" actId="20577"/>
          <ac:spMkLst>
            <pc:docMk/>
            <pc:sldMk cId="701984223" sldId="257"/>
            <ac:spMk id="15" creationId="{89388050-1598-6662-FAB5-A42949E167EC}"/>
          </ac:spMkLst>
        </pc:spChg>
        <pc:cxnChg chg="add mod ord">
          <ac:chgData name="Matthias De Ryck" userId="dbd2fdaa-03e2-4ab7-a04f-963a93ef2119" providerId="ADAL" clId="{E8319FBB-B360-4830-A840-38D7049C93AA}" dt="2022-10-10T12:59:27.003" v="6142" actId="166"/>
          <ac:cxnSpMkLst>
            <pc:docMk/>
            <pc:sldMk cId="701984223" sldId="257"/>
            <ac:cxnSpMk id="7" creationId="{3AA52B60-7463-5282-EF5B-FAFC5CD42B73}"/>
          </ac:cxnSpMkLst>
        </pc:cxnChg>
      </pc:sldChg>
      <pc:sldChg chg="modSp new mod">
        <pc:chgData name="Matthias De Ryck" userId="dbd2fdaa-03e2-4ab7-a04f-963a93ef2119" providerId="ADAL" clId="{E8319FBB-B360-4830-A840-38D7049C93AA}" dt="2022-10-03T13:32:54.960" v="5219" actId="20577"/>
        <pc:sldMkLst>
          <pc:docMk/>
          <pc:sldMk cId="3689258070" sldId="258"/>
        </pc:sldMkLst>
        <pc:spChg chg="mod">
          <ac:chgData name="Matthias De Ryck" userId="dbd2fdaa-03e2-4ab7-a04f-963a93ef2119" providerId="ADAL" clId="{E8319FBB-B360-4830-A840-38D7049C93AA}" dt="2022-09-14T09:43:48.801" v="48" actId="20577"/>
          <ac:spMkLst>
            <pc:docMk/>
            <pc:sldMk cId="3689258070" sldId="258"/>
            <ac:spMk id="2" creationId="{41498631-63A1-3303-A6F8-6E3B5CA60634}"/>
          </ac:spMkLst>
        </pc:spChg>
        <pc:spChg chg="mod">
          <ac:chgData name="Matthias De Ryck" userId="dbd2fdaa-03e2-4ab7-a04f-963a93ef2119" providerId="ADAL" clId="{E8319FBB-B360-4830-A840-38D7049C93AA}" dt="2022-10-03T13:32:54.960" v="5219" actId="20577"/>
          <ac:spMkLst>
            <pc:docMk/>
            <pc:sldMk cId="3689258070" sldId="258"/>
            <ac:spMk id="3" creationId="{46B68808-9F49-11F3-8189-143C361FFEBD}"/>
          </ac:spMkLst>
        </pc:spChg>
      </pc:sldChg>
      <pc:sldChg chg="modSp add mod">
        <pc:chgData name="Matthias De Ryck" userId="dbd2fdaa-03e2-4ab7-a04f-963a93ef2119" providerId="ADAL" clId="{E8319FBB-B360-4830-A840-38D7049C93AA}" dt="2022-10-03T13:37:36.280" v="5258" actId="113"/>
        <pc:sldMkLst>
          <pc:docMk/>
          <pc:sldMk cId="2340303385" sldId="259"/>
        </pc:sldMkLst>
        <pc:spChg chg="mod">
          <ac:chgData name="Matthias De Ryck" userId="dbd2fdaa-03e2-4ab7-a04f-963a93ef2119" providerId="ADAL" clId="{E8319FBB-B360-4830-A840-38D7049C93AA}" dt="2022-09-14T09:43:53.303" v="53" actId="20577"/>
          <ac:spMkLst>
            <pc:docMk/>
            <pc:sldMk cId="2340303385" sldId="259"/>
            <ac:spMk id="2" creationId="{41498631-63A1-3303-A6F8-6E3B5CA60634}"/>
          </ac:spMkLst>
        </pc:spChg>
        <pc:spChg chg="mod">
          <ac:chgData name="Matthias De Ryck" userId="dbd2fdaa-03e2-4ab7-a04f-963a93ef2119" providerId="ADAL" clId="{E8319FBB-B360-4830-A840-38D7049C93AA}" dt="2022-10-03T13:37:36.280" v="5258" actId="113"/>
          <ac:spMkLst>
            <pc:docMk/>
            <pc:sldMk cId="2340303385" sldId="259"/>
            <ac:spMk id="3" creationId="{46B68808-9F49-11F3-8189-143C361FFEBD}"/>
          </ac:spMkLst>
        </pc:spChg>
      </pc:sldChg>
      <pc:sldChg chg="modSp add mod ord">
        <pc:chgData name="Matthias De Ryck" userId="dbd2fdaa-03e2-4ab7-a04f-963a93ef2119" providerId="ADAL" clId="{E8319FBB-B360-4830-A840-38D7049C93AA}" dt="2022-10-10T12:35:15.032" v="5753" actId="20577"/>
        <pc:sldMkLst>
          <pc:docMk/>
          <pc:sldMk cId="663993984" sldId="260"/>
        </pc:sldMkLst>
        <pc:spChg chg="mod">
          <ac:chgData name="Matthias De Ryck" userId="dbd2fdaa-03e2-4ab7-a04f-963a93ef2119" providerId="ADAL" clId="{E8319FBB-B360-4830-A840-38D7049C93AA}" dt="2022-10-10T12:31:03.866" v="5652" actId="20577"/>
          <ac:spMkLst>
            <pc:docMk/>
            <pc:sldMk cId="663993984" sldId="260"/>
            <ac:spMk id="2" creationId="{41498631-63A1-3303-A6F8-6E3B5CA60634}"/>
          </ac:spMkLst>
        </pc:spChg>
        <pc:spChg chg="mod">
          <ac:chgData name="Matthias De Ryck" userId="dbd2fdaa-03e2-4ab7-a04f-963a93ef2119" providerId="ADAL" clId="{E8319FBB-B360-4830-A840-38D7049C93AA}" dt="2022-10-10T12:35:15.032" v="5753" actId="20577"/>
          <ac:spMkLst>
            <pc:docMk/>
            <pc:sldMk cId="663993984" sldId="260"/>
            <ac:spMk id="3" creationId="{46B68808-9F49-11F3-8189-143C361FFEBD}"/>
          </ac:spMkLst>
        </pc:spChg>
      </pc:sldChg>
      <pc:sldChg chg="addSp delSp modSp add mod ord">
        <pc:chgData name="Matthias De Ryck" userId="dbd2fdaa-03e2-4ab7-a04f-963a93ef2119" providerId="ADAL" clId="{E8319FBB-B360-4830-A840-38D7049C93AA}" dt="2022-10-11T07:10:05.620" v="6222" actId="20577"/>
        <pc:sldMkLst>
          <pc:docMk/>
          <pc:sldMk cId="805026401" sldId="261"/>
        </pc:sldMkLst>
        <pc:spChg chg="mod">
          <ac:chgData name="Matthias De Ryck" userId="dbd2fdaa-03e2-4ab7-a04f-963a93ef2119" providerId="ADAL" clId="{E8319FBB-B360-4830-A840-38D7049C93AA}" dt="2022-10-11T07:10:05.620" v="6222" actId="20577"/>
          <ac:spMkLst>
            <pc:docMk/>
            <pc:sldMk cId="805026401" sldId="261"/>
            <ac:spMk id="2" creationId="{41498631-63A1-3303-A6F8-6E3B5CA60634}"/>
          </ac:spMkLst>
        </pc:spChg>
        <pc:spChg chg="del">
          <ac:chgData name="Matthias De Ryck" userId="dbd2fdaa-03e2-4ab7-a04f-963a93ef2119" providerId="ADAL" clId="{E8319FBB-B360-4830-A840-38D7049C93AA}" dt="2022-09-14T10:01:23.458" v="628" actId="22"/>
          <ac:spMkLst>
            <pc:docMk/>
            <pc:sldMk cId="805026401" sldId="261"/>
            <ac:spMk id="3" creationId="{46B68808-9F49-11F3-8189-143C361FFEBD}"/>
          </ac:spMkLst>
        </pc:spChg>
        <pc:spChg chg="add del mod">
          <ac:chgData name="Matthias De Ryck" userId="dbd2fdaa-03e2-4ab7-a04f-963a93ef2119" providerId="ADAL" clId="{E8319FBB-B360-4830-A840-38D7049C93AA}" dt="2022-09-14T10:02:08.050" v="632" actId="22"/>
          <ac:spMkLst>
            <pc:docMk/>
            <pc:sldMk cId="805026401" sldId="261"/>
            <ac:spMk id="7" creationId="{2C6F8C56-1636-F7CE-FC30-5932AE24A839}"/>
          </ac:spMkLst>
        </pc:spChg>
        <pc:picChg chg="add del mod ord">
          <ac:chgData name="Matthias De Ryck" userId="dbd2fdaa-03e2-4ab7-a04f-963a93ef2119" providerId="ADAL" clId="{E8319FBB-B360-4830-A840-38D7049C93AA}" dt="2022-09-14T10:01:52.745" v="631" actId="478"/>
          <ac:picMkLst>
            <pc:docMk/>
            <pc:sldMk cId="805026401" sldId="261"/>
            <ac:picMk id="5" creationId="{E959A7E2-E099-7BC9-5617-DFFC5DE1C311}"/>
          </ac:picMkLst>
        </pc:picChg>
        <pc:picChg chg="add mod ord">
          <ac:chgData name="Matthias De Ryck" userId="dbd2fdaa-03e2-4ab7-a04f-963a93ef2119" providerId="ADAL" clId="{E8319FBB-B360-4830-A840-38D7049C93AA}" dt="2022-09-14T12:41:41.572" v="4027" actId="1076"/>
          <ac:picMkLst>
            <pc:docMk/>
            <pc:sldMk cId="805026401" sldId="261"/>
            <ac:picMk id="9" creationId="{3E1B7082-F7CC-34EF-1B33-5ECBC3A441B0}"/>
          </ac:picMkLst>
        </pc:picChg>
      </pc:sldChg>
      <pc:sldChg chg="delSp modSp add mod">
        <pc:chgData name="Matthias De Ryck" userId="dbd2fdaa-03e2-4ab7-a04f-963a93ef2119" providerId="ADAL" clId="{E8319FBB-B360-4830-A840-38D7049C93AA}" dt="2022-10-10T12:36:39.523" v="5762" actId="27636"/>
        <pc:sldMkLst>
          <pc:docMk/>
          <pc:sldMk cId="2285246726" sldId="262"/>
        </pc:sldMkLst>
        <pc:spChg chg="mod">
          <ac:chgData name="Matthias De Ryck" userId="dbd2fdaa-03e2-4ab7-a04f-963a93ef2119" providerId="ADAL" clId="{E8319FBB-B360-4830-A840-38D7049C93AA}" dt="2022-09-14T09:44:31.133" v="99" actId="20577"/>
          <ac:spMkLst>
            <pc:docMk/>
            <pc:sldMk cId="2285246726" sldId="262"/>
            <ac:spMk id="2" creationId="{41498631-63A1-3303-A6F8-6E3B5CA60634}"/>
          </ac:spMkLst>
        </pc:spChg>
        <pc:spChg chg="mod">
          <ac:chgData name="Matthias De Ryck" userId="dbd2fdaa-03e2-4ab7-a04f-963a93ef2119" providerId="ADAL" clId="{E8319FBB-B360-4830-A840-38D7049C93AA}" dt="2022-10-10T12:36:39.523" v="5762" actId="27636"/>
          <ac:spMkLst>
            <pc:docMk/>
            <pc:sldMk cId="2285246726" sldId="262"/>
            <ac:spMk id="3" creationId="{46B68808-9F49-11F3-8189-143C361FFEBD}"/>
          </ac:spMkLst>
        </pc:spChg>
        <pc:picChg chg="del">
          <ac:chgData name="Matthias De Ryck" userId="dbd2fdaa-03e2-4ab7-a04f-963a93ef2119" providerId="ADAL" clId="{E8319FBB-B360-4830-A840-38D7049C93AA}" dt="2022-09-14T11:41:47.045" v="2689"/>
          <ac:picMkLst>
            <pc:docMk/>
            <pc:sldMk cId="2285246726" sldId="262"/>
            <ac:picMk id="6" creationId="{BE68209A-191A-6465-75E3-37B1BC93C424}"/>
          </ac:picMkLst>
        </pc:picChg>
      </pc:sldChg>
      <pc:sldChg chg="addSp delSp modSp add mod ord">
        <pc:chgData name="Matthias De Ryck" userId="dbd2fdaa-03e2-4ab7-a04f-963a93ef2119" providerId="ADAL" clId="{E8319FBB-B360-4830-A840-38D7049C93AA}" dt="2022-10-10T12:43:41.530" v="6069" actId="20577"/>
        <pc:sldMkLst>
          <pc:docMk/>
          <pc:sldMk cId="823333162" sldId="263"/>
        </pc:sldMkLst>
        <pc:spChg chg="mod">
          <ac:chgData name="Matthias De Ryck" userId="dbd2fdaa-03e2-4ab7-a04f-963a93ef2119" providerId="ADAL" clId="{E8319FBB-B360-4830-A840-38D7049C93AA}" dt="2022-10-10T12:39:00.998" v="5771" actId="20577"/>
          <ac:spMkLst>
            <pc:docMk/>
            <pc:sldMk cId="823333162" sldId="263"/>
            <ac:spMk id="2" creationId="{41498631-63A1-3303-A6F8-6E3B5CA60634}"/>
          </ac:spMkLst>
        </pc:spChg>
        <pc:spChg chg="add del">
          <ac:chgData name="Matthias De Ryck" userId="dbd2fdaa-03e2-4ab7-a04f-963a93ef2119" providerId="ADAL" clId="{E8319FBB-B360-4830-A840-38D7049C93AA}" dt="2022-09-14T11:20:20.408" v="2061"/>
          <ac:spMkLst>
            <pc:docMk/>
            <pc:sldMk cId="823333162" sldId="263"/>
            <ac:spMk id="3" creationId="{46B68808-9F49-11F3-8189-143C361FFEBD}"/>
          </ac:spMkLst>
        </pc:spChg>
        <pc:spChg chg="add del mod">
          <ac:chgData name="Matthias De Ryck" userId="dbd2fdaa-03e2-4ab7-a04f-963a93ef2119" providerId="ADAL" clId="{E8319FBB-B360-4830-A840-38D7049C93AA}" dt="2022-09-14T11:20:16.610" v="2058"/>
          <ac:spMkLst>
            <pc:docMk/>
            <pc:sldMk cId="823333162" sldId="263"/>
            <ac:spMk id="6" creationId="{4FA1CDF8-0043-3B5F-E282-C18642053056}"/>
          </ac:spMkLst>
        </pc:spChg>
        <pc:spChg chg="add mod">
          <ac:chgData name="Matthias De Ryck" userId="dbd2fdaa-03e2-4ab7-a04f-963a93ef2119" providerId="ADAL" clId="{E8319FBB-B360-4830-A840-38D7049C93AA}" dt="2022-10-10T12:43:41.530" v="6069" actId="20577"/>
          <ac:spMkLst>
            <pc:docMk/>
            <pc:sldMk cId="823333162" sldId="263"/>
            <ac:spMk id="8" creationId="{CD054FC5-AF11-B984-FFBC-D759F3AE5D6C}"/>
          </ac:spMkLst>
        </pc:spChg>
        <pc:picChg chg="add del mod">
          <ac:chgData name="Matthias De Ryck" userId="dbd2fdaa-03e2-4ab7-a04f-963a93ef2119" providerId="ADAL" clId="{E8319FBB-B360-4830-A840-38D7049C93AA}" dt="2022-09-14T11:20:18.621" v="2060"/>
          <ac:picMkLst>
            <pc:docMk/>
            <pc:sldMk cId="823333162" sldId="263"/>
            <ac:picMk id="7" creationId="{F5F52419-3179-8B67-4B1B-DE39068E0EA8}"/>
          </ac:picMkLst>
        </pc:picChg>
      </pc:sldChg>
      <pc:sldChg chg="modSp add mod">
        <pc:chgData name="Matthias De Ryck" userId="dbd2fdaa-03e2-4ab7-a04f-963a93ef2119" providerId="ADAL" clId="{E8319FBB-B360-4830-A840-38D7049C93AA}" dt="2022-09-26T18:30:26.637" v="5008" actId="20577"/>
        <pc:sldMkLst>
          <pc:docMk/>
          <pc:sldMk cId="1356561651" sldId="264"/>
        </pc:sldMkLst>
        <pc:spChg chg="mod">
          <ac:chgData name="Matthias De Ryck" userId="dbd2fdaa-03e2-4ab7-a04f-963a93ef2119" providerId="ADAL" clId="{E8319FBB-B360-4830-A840-38D7049C93AA}" dt="2022-09-14T11:14:30.860" v="1881" actId="790"/>
          <ac:spMkLst>
            <pc:docMk/>
            <pc:sldMk cId="1356561651" sldId="264"/>
            <ac:spMk id="2" creationId="{41498631-63A1-3303-A6F8-6E3B5CA60634}"/>
          </ac:spMkLst>
        </pc:spChg>
        <pc:spChg chg="mod">
          <ac:chgData name="Matthias De Ryck" userId="dbd2fdaa-03e2-4ab7-a04f-963a93ef2119" providerId="ADAL" clId="{E8319FBB-B360-4830-A840-38D7049C93AA}" dt="2022-09-26T18:30:26.637" v="5008" actId="20577"/>
          <ac:spMkLst>
            <pc:docMk/>
            <pc:sldMk cId="1356561651" sldId="264"/>
            <ac:spMk id="3" creationId="{46B68808-9F49-11F3-8189-143C361FFEBD}"/>
          </ac:spMkLst>
        </pc:spChg>
      </pc:sldChg>
      <pc:sldChg chg="modSp add del mod">
        <pc:chgData name="Matthias De Ryck" userId="dbd2fdaa-03e2-4ab7-a04f-963a93ef2119" providerId="ADAL" clId="{E8319FBB-B360-4830-A840-38D7049C93AA}" dt="2022-09-14T09:53:12.620" v="430" actId="47"/>
        <pc:sldMkLst>
          <pc:docMk/>
          <pc:sldMk cId="1507354702" sldId="264"/>
        </pc:sldMkLst>
        <pc:spChg chg="mod">
          <ac:chgData name="Matthias De Ryck" userId="dbd2fdaa-03e2-4ab7-a04f-963a93ef2119" providerId="ADAL" clId="{E8319FBB-B360-4830-A840-38D7049C93AA}" dt="2022-09-14T09:53:08.455" v="429" actId="27636"/>
          <ac:spMkLst>
            <pc:docMk/>
            <pc:sldMk cId="1507354702" sldId="264"/>
            <ac:spMk id="3" creationId="{3771D393-9CA8-53CA-36E5-5B9BD9180252}"/>
          </ac:spMkLst>
        </pc:spChg>
      </pc:sldChg>
      <pc:sldChg chg="modSp add del mod">
        <pc:chgData name="Matthias De Ryck" userId="dbd2fdaa-03e2-4ab7-a04f-963a93ef2119" providerId="ADAL" clId="{E8319FBB-B360-4830-A840-38D7049C93AA}" dt="2022-10-11T06:48:42.209" v="6148" actId="47"/>
        <pc:sldMkLst>
          <pc:docMk/>
          <pc:sldMk cId="3135182459" sldId="265"/>
        </pc:sldMkLst>
        <pc:spChg chg="mod">
          <ac:chgData name="Matthias De Ryck" userId="dbd2fdaa-03e2-4ab7-a04f-963a93ef2119" providerId="ADAL" clId="{E8319FBB-B360-4830-A840-38D7049C93AA}" dt="2022-09-14T12:38:28.104" v="3990" actId="20577"/>
          <ac:spMkLst>
            <pc:docMk/>
            <pc:sldMk cId="3135182459" sldId="265"/>
            <ac:spMk id="2" creationId="{41498631-63A1-3303-A6F8-6E3B5CA60634}"/>
          </ac:spMkLst>
        </pc:spChg>
        <pc:spChg chg="mod">
          <ac:chgData name="Matthias De Ryck" userId="dbd2fdaa-03e2-4ab7-a04f-963a93ef2119" providerId="ADAL" clId="{E8319FBB-B360-4830-A840-38D7049C93AA}" dt="2022-09-14T12:38:50.396" v="4011" actId="20577"/>
          <ac:spMkLst>
            <pc:docMk/>
            <pc:sldMk cId="3135182459" sldId="265"/>
            <ac:spMk id="3" creationId="{46B68808-9F49-11F3-8189-143C361FFEBD}"/>
          </ac:spMkLst>
        </pc:spChg>
      </pc:sldChg>
      <pc:sldChg chg="addSp delSp modSp add del mod ord modShow">
        <pc:chgData name="Matthias De Ryck" userId="dbd2fdaa-03e2-4ab7-a04f-963a93ef2119" providerId="ADAL" clId="{E8319FBB-B360-4830-A840-38D7049C93AA}" dt="2022-10-10T13:12:50.717" v="6146" actId="729"/>
        <pc:sldMkLst>
          <pc:docMk/>
          <pc:sldMk cId="1662569675" sldId="266"/>
        </pc:sldMkLst>
        <pc:spChg chg="mod">
          <ac:chgData name="Matthias De Ryck" userId="dbd2fdaa-03e2-4ab7-a04f-963a93ef2119" providerId="ADAL" clId="{E8319FBB-B360-4830-A840-38D7049C93AA}" dt="2022-10-10T12:30:50.091" v="5650"/>
          <ac:spMkLst>
            <pc:docMk/>
            <pc:sldMk cId="1662569675" sldId="266"/>
            <ac:spMk id="2" creationId="{41498631-63A1-3303-A6F8-6E3B5CA60634}"/>
          </ac:spMkLst>
        </pc:spChg>
        <pc:spChg chg="del mod">
          <ac:chgData name="Matthias De Ryck" userId="dbd2fdaa-03e2-4ab7-a04f-963a93ef2119" providerId="ADAL" clId="{E8319FBB-B360-4830-A840-38D7049C93AA}" dt="2022-09-14T10:57:04.446" v="1342" actId="478"/>
          <ac:spMkLst>
            <pc:docMk/>
            <pc:sldMk cId="1662569675" sldId="266"/>
            <ac:spMk id="3" creationId="{46B68808-9F49-11F3-8189-143C361FFEBD}"/>
          </ac:spMkLst>
        </pc:spChg>
        <pc:spChg chg="add del mod">
          <ac:chgData name="Matthias De Ryck" userId="dbd2fdaa-03e2-4ab7-a04f-963a93ef2119" providerId="ADAL" clId="{E8319FBB-B360-4830-A840-38D7049C93AA}" dt="2022-09-14T10:57:05.714" v="1343" actId="478"/>
          <ac:spMkLst>
            <pc:docMk/>
            <pc:sldMk cId="1662569675" sldId="266"/>
            <ac:spMk id="6" creationId="{440B1585-707A-FB63-25A2-57697B54B8E5}"/>
          </ac:spMkLst>
        </pc:spChg>
        <pc:graphicFrameChg chg="add mod modGraphic">
          <ac:chgData name="Matthias De Ryck" userId="dbd2fdaa-03e2-4ab7-a04f-963a93ef2119" providerId="ADAL" clId="{E8319FBB-B360-4830-A840-38D7049C93AA}" dt="2022-10-10T12:33:37.762" v="5725" actId="14100"/>
          <ac:graphicFrameMkLst>
            <pc:docMk/>
            <pc:sldMk cId="1662569675" sldId="266"/>
            <ac:graphicFrameMk id="4" creationId="{D33472E0-A41F-1113-5C97-743AB0FF4BB0}"/>
          </ac:graphicFrameMkLst>
        </pc:graphicFrameChg>
      </pc:sldChg>
      <pc:sldChg chg="add del">
        <pc:chgData name="Matthias De Ryck" userId="dbd2fdaa-03e2-4ab7-a04f-963a93ef2119" providerId="ADAL" clId="{E8319FBB-B360-4830-A840-38D7049C93AA}" dt="2022-09-14T09:54:03.231" v="482" actId="47"/>
        <pc:sldMkLst>
          <pc:docMk/>
          <pc:sldMk cId="3800904000" sldId="266"/>
        </pc:sldMkLst>
      </pc:sldChg>
      <pc:sldChg chg="addSp modSp add mod">
        <pc:chgData name="Matthias De Ryck" userId="dbd2fdaa-03e2-4ab7-a04f-963a93ef2119" providerId="ADAL" clId="{E8319FBB-B360-4830-A840-38D7049C93AA}" dt="2022-10-11T07:13:48.537" v="6242"/>
        <pc:sldMkLst>
          <pc:docMk/>
          <pc:sldMk cId="992936327" sldId="267"/>
        </pc:sldMkLst>
        <pc:spChg chg="mod">
          <ac:chgData name="Matthias De Ryck" userId="dbd2fdaa-03e2-4ab7-a04f-963a93ef2119" providerId="ADAL" clId="{E8319FBB-B360-4830-A840-38D7049C93AA}" dt="2022-10-11T07:13:39.486" v="6241" actId="20577"/>
          <ac:spMkLst>
            <pc:docMk/>
            <pc:sldMk cId="992936327" sldId="267"/>
            <ac:spMk id="2" creationId="{F15DE994-1F63-48F4-A90E-636D7DD4BAAE}"/>
          </ac:spMkLst>
        </pc:spChg>
        <pc:spChg chg="mod">
          <ac:chgData name="Matthias De Ryck" userId="dbd2fdaa-03e2-4ab7-a04f-963a93ef2119" providerId="ADAL" clId="{E8319FBB-B360-4830-A840-38D7049C93AA}" dt="2022-09-14T11:03:30.220" v="1447" actId="242"/>
          <ac:spMkLst>
            <pc:docMk/>
            <pc:sldMk cId="992936327" sldId="267"/>
            <ac:spMk id="3" creationId="{4745C955-19D3-AD89-85FB-847C7033C623}"/>
          </ac:spMkLst>
        </pc:spChg>
        <pc:spChg chg="add mod">
          <ac:chgData name="Matthias De Ryck" userId="dbd2fdaa-03e2-4ab7-a04f-963a93ef2119" providerId="ADAL" clId="{E8319FBB-B360-4830-A840-38D7049C93AA}" dt="2022-10-11T07:13:48.537" v="6242"/>
          <ac:spMkLst>
            <pc:docMk/>
            <pc:sldMk cId="992936327" sldId="267"/>
            <ac:spMk id="4" creationId="{E3EC1FB8-26AF-D2A6-4D0E-987F387A101A}"/>
          </ac:spMkLst>
        </pc:spChg>
      </pc:sldChg>
      <pc:sldChg chg="addSp modSp add mod">
        <pc:chgData name="Matthias De Ryck" userId="dbd2fdaa-03e2-4ab7-a04f-963a93ef2119" providerId="ADAL" clId="{E8319FBB-B360-4830-A840-38D7049C93AA}" dt="2022-10-11T07:13:27.479" v="6233" actId="1076"/>
        <pc:sldMkLst>
          <pc:docMk/>
          <pc:sldMk cId="4219707684" sldId="268"/>
        </pc:sldMkLst>
        <pc:spChg chg="mod">
          <ac:chgData name="Matthias De Ryck" userId="dbd2fdaa-03e2-4ab7-a04f-963a93ef2119" providerId="ADAL" clId="{E8319FBB-B360-4830-A840-38D7049C93AA}" dt="2022-10-11T07:10:58.502" v="6231"/>
          <ac:spMkLst>
            <pc:docMk/>
            <pc:sldMk cId="4219707684" sldId="268"/>
            <ac:spMk id="2" creationId="{F15DE994-1F63-48F4-A90E-636D7DD4BAAE}"/>
          </ac:spMkLst>
        </pc:spChg>
        <pc:spChg chg="add mod">
          <ac:chgData name="Matthias De Ryck" userId="dbd2fdaa-03e2-4ab7-a04f-963a93ef2119" providerId="ADAL" clId="{E8319FBB-B360-4830-A840-38D7049C93AA}" dt="2022-10-11T07:13:27.479" v="6233" actId="1076"/>
          <ac:spMkLst>
            <pc:docMk/>
            <pc:sldMk cId="4219707684" sldId="268"/>
            <ac:spMk id="4" creationId="{98E43379-667F-457C-A10B-598A0B9FE4F1}"/>
          </ac:spMkLst>
        </pc:spChg>
      </pc:sldChg>
      <pc:sldChg chg="modSp add del mod">
        <pc:chgData name="Matthias De Ryck" userId="dbd2fdaa-03e2-4ab7-a04f-963a93ef2119" providerId="ADAL" clId="{E8319FBB-B360-4830-A840-38D7049C93AA}" dt="2022-09-14T11:05:30.082" v="1503" actId="47"/>
        <pc:sldMkLst>
          <pc:docMk/>
          <pc:sldMk cId="605187288" sldId="269"/>
        </pc:sldMkLst>
        <pc:spChg chg="mod">
          <ac:chgData name="Matthias De Ryck" userId="dbd2fdaa-03e2-4ab7-a04f-963a93ef2119" providerId="ADAL" clId="{E8319FBB-B360-4830-A840-38D7049C93AA}" dt="2022-09-14T11:05:26.858" v="1502" actId="20577"/>
          <ac:spMkLst>
            <pc:docMk/>
            <pc:sldMk cId="605187288" sldId="269"/>
            <ac:spMk id="3" creationId="{46B68808-9F49-11F3-8189-143C361FFEBD}"/>
          </ac:spMkLst>
        </pc:spChg>
      </pc:sldChg>
      <pc:sldChg chg="addSp delSp modSp add mod">
        <pc:chgData name="Matthias De Ryck" userId="dbd2fdaa-03e2-4ab7-a04f-963a93ef2119" providerId="ADAL" clId="{E8319FBB-B360-4830-A840-38D7049C93AA}" dt="2022-10-10T12:47:24.136" v="6091" actId="14100"/>
        <pc:sldMkLst>
          <pc:docMk/>
          <pc:sldMk cId="3750285839" sldId="269"/>
        </pc:sldMkLst>
        <pc:spChg chg="del mod">
          <ac:chgData name="Matthias De Ryck" userId="dbd2fdaa-03e2-4ab7-a04f-963a93ef2119" providerId="ADAL" clId="{E8319FBB-B360-4830-A840-38D7049C93AA}" dt="2022-09-14T11:19:26.328" v="2054" actId="478"/>
          <ac:spMkLst>
            <pc:docMk/>
            <pc:sldMk cId="3750285839" sldId="269"/>
            <ac:spMk id="3" creationId="{46B68808-9F49-11F3-8189-143C361FFEBD}"/>
          </ac:spMkLst>
        </pc:spChg>
        <pc:spChg chg="add mod">
          <ac:chgData name="Matthias De Ryck" userId="dbd2fdaa-03e2-4ab7-a04f-963a93ef2119" providerId="ADAL" clId="{E8319FBB-B360-4830-A840-38D7049C93AA}" dt="2022-10-03T13:41:57.816" v="5339" actId="1076"/>
          <ac:spMkLst>
            <pc:docMk/>
            <pc:sldMk cId="3750285839" sldId="269"/>
            <ac:spMk id="7" creationId="{9150DB2B-D319-082D-1661-A4585D10C6F6}"/>
          </ac:spMkLst>
        </pc:spChg>
        <pc:spChg chg="add del mod">
          <ac:chgData name="Matthias De Ryck" userId="dbd2fdaa-03e2-4ab7-a04f-963a93ef2119" providerId="ADAL" clId="{E8319FBB-B360-4830-A840-38D7049C93AA}" dt="2022-09-14T12:26:27.230" v="3620" actId="478"/>
          <ac:spMkLst>
            <pc:docMk/>
            <pc:sldMk cId="3750285839" sldId="269"/>
            <ac:spMk id="7" creationId="{E1246D94-9991-F3E6-B9FF-7D9B010D3910}"/>
          </ac:spMkLst>
        </pc:spChg>
        <pc:spChg chg="add del mod">
          <ac:chgData name="Matthias De Ryck" userId="dbd2fdaa-03e2-4ab7-a04f-963a93ef2119" providerId="ADAL" clId="{E8319FBB-B360-4830-A840-38D7049C93AA}" dt="2022-09-14T12:26:28.815" v="3621" actId="478"/>
          <ac:spMkLst>
            <pc:docMk/>
            <pc:sldMk cId="3750285839" sldId="269"/>
            <ac:spMk id="10" creationId="{C1A24EB0-7DF0-F8AA-D3E2-855D1ADEAC17}"/>
          </ac:spMkLst>
        </pc:spChg>
        <pc:spChg chg="add mod">
          <ac:chgData name="Matthias De Ryck" userId="dbd2fdaa-03e2-4ab7-a04f-963a93ef2119" providerId="ADAL" clId="{E8319FBB-B360-4830-A840-38D7049C93AA}" dt="2022-10-03T13:42:20.135" v="5352" actId="1076"/>
          <ac:spMkLst>
            <pc:docMk/>
            <pc:sldMk cId="3750285839" sldId="269"/>
            <ac:spMk id="11" creationId="{3BA21E40-7FF3-D163-4356-0AFE773384CB}"/>
          </ac:spMkLst>
        </pc:spChg>
        <pc:spChg chg="add mod">
          <ac:chgData name="Matthias De Ryck" userId="dbd2fdaa-03e2-4ab7-a04f-963a93ef2119" providerId="ADAL" clId="{E8319FBB-B360-4830-A840-38D7049C93AA}" dt="2022-10-10T12:46:24.445" v="6083" actId="1035"/>
          <ac:spMkLst>
            <pc:docMk/>
            <pc:sldMk cId="3750285839" sldId="269"/>
            <ac:spMk id="15" creationId="{9F5C3C68-94F8-573D-1CC7-773FF2B69F80}"/>
          </ac:spMkLst>
        </pc:spChg>
        <pc:graphicFrameChg chg="add mod modGraphic">
          <ac:chgData name="Matthias De Ryck" userId="dbd2fdaa-03e2-4ab7-a04f-963a93ef2119" providerId="ADAL" clId="{E8319FBB-B360-4830-A840-38D7049C93AA}" dt="2022-10-10T12:47:24.136" v="6091" actId="14100"/>
          <ac:graphicFrameMkLst>
            <pc:docMk/>
            <pc:sldMk cId="3750285839" sldId="269"/>
            <ac:graphicFrameMk id="8" creationId="{EDD4ED82-96F9-0511-926C-5F6990ACE951}"/>
          </ac:graphicFrameMkLst>
        </pc:graphicFrameChg>
        <pc:cxnChg chg="add mod">
          <ac:chgData name="Matthias De Ryck" userId="dbd2fdaa-03e2-4ab7-a04f-963a93ef2119" providerId="ADAL" clId="{E8319FBB-B360-4830-A840-38D7049C93AA}" dt="2022-10-10T12:46:35.554" v="6089" actId="108"/>
          <ac:cxnSpMkLst>
            <pc:docMk/>
            <pc:sldMk cId="3750285839" sldId="269"/>
            <ac:cxnSpMk id="6" creationId="{C8986A14-C5C1-BE63-03B7-E5E2BDA10D67}"/>
          </ac:cxnSpMkLst>
        </pc:cxnChg>
        <pc:cxnChg chg="add mod">
          <ac:chgData name="Matthias De Ryck" userId="dbd2fdaa-03e2-4ab7-a04f-963a93ef2119" providerId="ADAL" clId="{E8319FBB-B360-4830-A840-38D7049C93AA}" dt="2022-10-10T12:46:32.186" v="6088" actId="108"/>
          <ac:cxnSpMkLst>
            <pc:docMk/>
            <pc:sldMk cId="3750285839" sldId="269"/>
            <ac:cxnSpMk id="9" creationId="{F591DD69-CA55-A2C5-CE23-A1D631EDCFE1}"/>
          </ac:cxnSpMkLst>
        </pc:cxnChg>
        <pc:cxnChg chg="add mod">
          <ac:chgData name="Matthias De Ryck" userId="dbd2fdaa-03e2-4ab7-a04f-963a93ef2119" providerId="ADAL" clId="{E8319FBB-B360-4830-A840-38D7049C93AA}" dt="2022-10-10T12:46:27.536" v="6087" actId="1036"/>
          <ac:cxnSpMkLst>
            <pc:docMk/>
            <pc:sldMk cId="3750285839" sldId="269"/>
            <ac:cxnSpMk id="12" creationId="{4F3D5F93-3A40-4B77-3AD7-1888AD631651}"/>
          </ac:cxnSpMkLst>
        </pc:cxnChg>
      </pc:sldChg>
      <pc:sldChg chg="addSp delSp modSp new mod ord">
        <pc:chgData name="Matthias De Ryck" userId="dbd2fdaa-03e2-4ab7-a04f-963a93ef2119" providerId="ADAL" clId="{E8319FBB-B360-4830-A840-38D7049C93AA}" dt="2022-10-10T12:30:46.678" v="5649"/>
        <pc:sldMkLst>
          <pc:docMk/>
          <pc:sldMk cId="3372035890" sldId="270"/>
        </pc:sldMkLst>
        <pc:spChg chg="mod">
          <ac:chgData name="Matthias De Ryck" userId="dbd2fdaa-03e2-4ab7-a04f-963a93ef2119" providerId="ADAL" clId="{E8319FBB-B360-4830-A840-38D7049C93AA}" dt="2022-10-10T12:30:46.678" v="5649"/>
          <ac:spMkLst>
            <pc:docMk/>
            <pc:sldMk cId="3372035890" sldId="270"/>
            <ac:spMk id="2" creationId="{88ECA096-BAFA-DE87-AB7E-56F9BAC4878D}"/>
          </ac:spMkLst>
        </pc:spChg>
        <pc:spChg chg="del">
          <ac:chgData name="Matthias De Ryck" userId="dbd2fdaa-03e2-4ab7-a04f-963a93ef2119" providerId="ADAL" clId="{E8319FBB-B360-4830-A840-38D7049C93AA}" dt="2022-09-14T11:22:02.270" v="2139"/>
          <ac:spMkLst>
            <pc:docMk/>
            <pc:sldMk cId="3372035890" sldId="270"/>
            <ac:spMk id="3" creationId="{8AF32BC9-235E-9683-B94A-3B40B6F3270E}"/>
          </ac:spMkLst>
        </pc:spChg>
        <pc:spChg chg="add mod">
          <ac:chgData name="Matthias De Ryck" userId="dbd2fdaa-03e2-4ab7-a04f-963a93ef2119" providerId="ADAL" clId="{E8319FBB-B360-4830-A840-38D7049C93AA}" dt="2022-10-03T13:38:17.543" v="5260" actId="12"/>
          <ac:spMkLst>
            <pc:docMk/>
            <pc:sldMk cId="3372035890" sldId="270"/>
            <ac:spMk id="6" creationId="{81DEA903-0522-6CBD-BB38-6A0D0188E295}"/>
          </ac:spMkLst>
        </pc:spChg>
      </pc:sldChg>
      <pc:sldChg chg="addSp delSp modSp new mod modClrScheme chgLayout">
        <pc:chgData name="Matthias De Ryck" userId="dbd2fdaa-03e2-4ab7-a04f-963a93ef2119" providerId="ADAL" clId="{E8319FBB-B360-4830-A840-38D7049C93AA}" dt="2022-10-10T12:34:27.283" v="5752" actId="20577"/>
        <pc:sldMkLst>
          <pc:docMk/>
          <pc:sldMk cId="316297392" sldId="271"/>
        </pc:sldMkLst>
        <pc:spChg chg="del mod ord">
          <ac:chgData name="Matthias De Ryck" userId="dbd2fdaa-03e2-4ab7-a04f-963a93ef2119" providerId="ADAL" clId="{E8319FBB-B360-4830-A840-38D7049C93AA}" dt="2022-09-14T11:22:51.018" v="2162" actId="700"/>
          <ac:spMkLst>
            <pc:docMk/>
            <pc:sldMk cId="316297392" sldId="271"/>
            <ac:spMk id="2" creationId="{34878D53-C569-7EC9-243D-47509D2A7957}"/>
          </ac:spMkLst>
        </pc:spChg>
        <pc:spChg chg="del mod ord">
          <ac:chgData name="Matthias De Ryck" userId="dbd2fdaa-03e2-4ab7-a04f-963a93ef2119" providerId="ADAL" clId="{E8319FBB-B360-4830-A840-38D7049C93AA}" dt="2022-09-14T11:22:51.018" v="2162" actId="700"/>
          <ac:spMkLst>
            <pc:docMk/>
            <pc:sldMk cId="316297392" sldId="271"/>
            <ac:spMk id="3" creationId="{05F773C2-F808-CBA8-B85C-E0BA14D65DCA}"/>
          </ac:spMkLst>
        </pc:spChg>
        <pc:spChg chg="mod ord">
          <ac:chgData name="Matthias De Ryck" userId="dbd2fdaa-03e2-4ab7-a04f-963a93ef2119" providerId="ADAL" clId="{E8319FBB-B360-4830-A840-38D7049C93AA}" dt="2022-09-14T11:22:51.018" v="2162" actId="700"/>
          <ac:spMkLst>
            <pc:docMk/>
            <pc:sldMk cId="316297392" sldId="271"/>
            <ac:spMk id="4" creationId="{CCBE4F24-78D4-57C6-9EDC-47E12514A75A}"/>
          </ac:spMkLst>
        </pc:spChg>
        <pc:spChg chg="mod ord">
          <ac:chgData name="Matthias De Ryck" userId="dbd2fdaa-03e2-4ab7-a04f-963a93ef2119" providerId="ADAL" clId="{E8319FBB-B360-4830-A840-38D7049C93AA}" dt="2022-09-14T11:22:51.018" v="2162" actId="700"/>
          <ac:spMkLst>
            <pc:docMk/>
            <pc:sldMk cId="316297392" sldId="271"/>
            <ac:spMk id="5" creationId="{42F40C7C-6BAF-1F47-2C5D-455ADAFF4113}"/>
          </ac:spMkLst>
        </pc:spChg>
        <pc:spChg chg="add mod ord">
          <ac:chgData name="Matthias De Ryck" userId="dbd2fdaa-03e2-4ab7-a04f-963a93ef2119" providerId="ADAL" clId="{E8319FBB-B360-4830-A840-38D7049C93AA}" dt="2022-09-14T11:23:00.394" v="2169" actId="20577"/>
          <ac:spMkLst>
            <pc:docMk/>
            <pc:sldMk cId="316297392" sldId="271"/>
            <ac:spMk id="6" creationId="{758A558E-80FF-B719-75FC-2A0AF0AC68A1}"/>
          </ac:spMkLst>
        </pc:spChg>
        <pc:spChg chg="add del mod ord">
          <ac:chgData name="Matthias De Ryck" userId="dbd2fdaa-03e2-4ab7-a04f-963a93ef2119" providerId="ADAL" clId="{E8319FBB-B360-4830-A840-38D7049C93AA}" dt="2022-09-14T11:22:53.136" v="2163"/>
          <ac:spMkLst>
            <pc:docMk/>
            <pc:sldMk cId="316297392" sldId="271"/>
            <ac:spMk id="7" creationId="{CE762DE4-FFF1-BD0F-7A98-7C861F68B4CB}"/>
          </ac:spMkLst>
        </pc:spChg>
        <pc:spChg chg="add mod">
          <ac:chgData name="Matthias De Ryck" userId="dbd2fdaa-03e2-4ab7-a04f-963a93ef2119" providerId="ADAL" clId="{E8319FBB-B360-4830-A840-38D7049C93AA}" dt="2022-10-10T12:34:27.283" v="5752" actId="20577"/>
          <ac:spMkLst>
            <pc:docMk/>
            <pc:sldMk cId="316297392" sldId="271"/>
            <ac:spMk id="8" creationId="{0DB4C979-D21B-E3D8-65FB-04327D6FD851}"/>
          </ac:spMkLst>
        </pc:spChg>
      </pc:sldChg>
      <pc:sldChg chg="modSp add del mod">
        <pc:chgData name="Matthias De Ryck" userId="dbd2fdaa-03e2-4ab7-a04f-963a93ef2119" providerId="ADAL" clId="{E8319FBB-B360-4830-A840-38D7049C93AA}" dt="2022-10-11T06:48:44.109" v="6149" actId="47"/>
        <pc:sldMkLst>
          <pc:docMk/>
          <pc:sldMk cId="1627780156" sldId="272"/>
        </pc:sldMkLst>
        <pc:spChg chg="mod">
          <ac:chgData name="Matthias De Ryck" userId="dbd2fdaa-03e2-4ab7-a04f-963a93ef2119" providerId="ADAL" clId="{E8319FBB-B360-4830-A840-38D7049C93AA}" dt="2022-09-14T12:39:07.789" v="4012" actId="20577"/>
          <ac:spMkLst>
            <pc:docMk/>
            <pc:sldMk cId="1627780156" sldId="272"/>
            <ac:spMk id="2" creationId="{41498631-63A1-3303-A6F8-6E3B5CA60634}"/>
          </ac:spMkLst>
        </pc:spChg>
        <pc:spChg chg="mod">
          <ac:chgData name="Matthias De Ryck" userId="dbd2fdaa-03e2-4ab7-a04f-963a93ef2119" providerId="ADAL" clId="{E8319FBB-B360-4830-A840-38D7049C93AA}" dt="2022-10-03T13:43:33.183" v="5410" actId="20577"/>
          <ac:spMkLst>
            <pc:docMk/>
            <pc:sldMk cId="1627780156" sldId="272"/>
            <ac:spMk id="3" creationId="{46B68808-9F49-11F3-8189-143C361FFEBD}"/>
          </ac:spMkLst>
        </pc:spChg>
      </pc:sldChg>
      <pc:sldChg chg="delSp modSp add del mod">
        <pc:chgData name="Matthias De Ryck" userId="dbd2fdaa-03e2-4ab7-a04f-963a93ef2119" providerId="ADAL" clId="{E8319FBB-B360-4830-A840-38D7049C93AA}" dt="2022-09-14T11:52:11.568" v="2928" actId="47"/>
        <pc:sldMkLst>
          <pc:docMk/>
          <pc:sldMk cId="2081187526" sldId="272"/>
        </pc:sldMkLst>
        <pc:spChg chg="mod">
          <ac:chgData name="Matthias De Ryck" userId="dbd2fdaa-03e2-4ab7-a04f-963a93ef2119" providerId="ADAL" clId="{E8319FBB-B360-4830-A840-38D7049C93AA}" dt="2022-09-14T11:42:07.803" v="2694" actId="1076"/>
          <ac:spMkLst>
            <pc:docMk/>
            <pc:sldMk cId="2081187526" sldId="272"/>
            <ac:spMk id="3" creationId="{3771D393-9CA8-53CA-36E5-5B9BD9180252}"/>
          </ac:spMkLst>
        </pc:spChg>
        <pc:spChg chg="mod">
          <ac:chgData name="Matthias De Ryck" userId="dbd2fdaa-03e2-4ab7-a04f-963a93ef2119" providerId="ADAL" clId="{E8319FBB-B360-4830-A840-38D7049C93AA}" dt="2022-09-14T11:42:04.987" v="2693" actId="1076"/>
          <ac:spMkLst>
            <pc:docMk/>
            <pc:sldMk cId="2081187526" sldId="272"/>
            <ac:spMk id="4" creationId="{9498A4D3-0A45-CD6A-72A7-58CAFA5678F6}"/>
          </ac:spMkLst>
        </pc:spChg>
        <pc:spChg chg="del">
          <ac:chgData name="Matthias De Ryck" userId="dbd2fdaa-03e2-4ab7-a04f-963a93ef2119" providerId="ADAL" clId="{E8319FBB-B360-4830-A840-38D7049C93AA}" dt="2022-09-14T11:41:59.378" v="2692" actId="478"/>
          <ac:spMkLst>
            <pc:docMk/>
            <pc:sldMk cId="2081187526" sldId="272"/>
            <ac:spMk id="5" creationId="{591C33A0-F02D-02F2-DA60-9A5A734FC064}"/>
          </ac:spMkLst>
        </pc:spChg>
        <pc:spChg chg="del">
          <ac:chgData name="Matthias De Ryck" userId="dbd2fdaa-03e2-4ab7-a04f-963a93ef2119" providerId="ADAL" clId="{E8319FBB-B360-4830-A840-38D7049C93AA}" dt="2022-09-14T11:41:58.128" v="2691" actId="478"/>
          <ac:spMkLst>
            <pc:docMk/>
            <pc:sldMk cId="2081187526" sldId="272"/>
            <ac:spMk id="6" creationId="{DF1AF452-47A3-627B-912D-5E0DEDE8574E}"/>
          </ac:spMkLst>
        </pc:spChg>
        <pc:spChg chg="del">
          <ac:chgData name="Matthias De Ryck" userId="dbd2fdaa-03e2-4ab7-a04f-963a93ef2119" providerId="ADAL" clId="{E8319FBB-B360-4830-A840-38D7049C93AA}" dt="2022-09-14T11:41:56.223" v="2690" actId="478"/>
          <ac:spMkLst>
            <pc:docMk/>
            <pc:sldMk cId="2081187526" sldId="272"/>
            <ac:spMk id="7" creationId="{20049D19-51D6-174A-2863-89271B73D9D1}"/>
          </ac:spMkLst>
        </pc:spChg>
      </pc:sldChg>
      <pc:sldChg chg="addSp delSp modSp new del mod">
        <pc:chgData name="Matthias De Ryck" userId="dbd2fdaa-03e2-4ab7-a04f-963a93ef2119" providerId="ADAL" clId="{E8319FBB-B360-4830-A840-38D7049C93AA}" dt="2022-09-14T12:05:28.617" v="3428" actId="47"/>
        <pc:sldMkLst>
          <pc:docMk/>
          <pc:sldMk cId="2617602330" sldId="272"/>
        </pc:sldMkLst>
        <pc:spChg chg="del">
          <ac:chgData name="Matthias De Ryck" userId="dbd2fdaa-03e2-4ab7-a04f-963a93ef2119" providerId="ADAL" clId="{E8319FBB-B360-4830-A840-38D7049C93AA}" dt="2022-09-14T12:02:33.348" v="3152" actId="3680"/>
          <ac:spMkLst>
            <pc:docMk/>
            <pc:sldMk cId="2617602330" sldId="272"/>
            <ac:spMk id="3" creationId="{FA36A0C4-836E-7B75-0AFE-51550D37AA9D}"/>
          </ac:spMkLst>
        </pc:spChg>
        <pc:spChg chg="add mod">
          <ac:chgData name="Matthias De Ryck" userId="dbd2fdaa-03e2-4ab7-a04f-963a93ef2119" providerId="ADAL" clId="{E8319FBB-B360-4830-A840-38D7049C93AA}" dt="2022-09-14T12:05:27.429" v="3427" actId="478"/>
          <ac:spMkLst>
            <pc:docMk/>
            <pc:sldMk cId="2617602330" sldId="272"/>
            <ac:spMk id="8" creationId="{780F5E9B-6A2C-3589-F1A8-B587528137FD}"/>
          </ac:spMkLst>
        </pc:spChg>
        <pc:graphicFrameChg chg="add del mod ord modGraphic">
          <ac:chgData name="Matthias De Ryck" userId="dbd2fdaa-03e2-4ab7-a04f-963a93ef2119" providerId="ADAL" clId="{E8319FBB-B360-4830-A840-38D7049C93AA}" dt="2022-09-14T12:05:27.429" v="3427" actId="478"/>
          <ac:graphicFrameMkLst>
            <pc:docMk/>
            <pc:sldMk cId="2617602330" sldId="272"/>
            <ac:graphicFrameMk id="6" creationId="{4EC33202-513A-70C4-8249-BFD134036CE4}"/>
          </ac:graphicFrameMkLst>
        </pc:graphicFrameChg>
      </pc:sldChg>
      <pc:sldChg chg="addSp delSp modSp add mod chgLayout">
        <pc:chgData name="Matthias De Ryck" userId="dbd2fdaa-03e2-4ab7-a04f-963a93ef2119" providerId="ADAL" clId="{E8319FBB-B360-4830-A840-38D7049C93AA}" dt="2022-10-10T12:48:22.058" v="6094" actId="207"/>
        <pc:sldMkLst>
          <pc:docMk/>
          <pc:sldMk cId="1053869711" sldId="273"/>
        </pc:sldMkLst>
        <pc:spChg chg="mod ord">
          <ac:chgData name="Matthias De Ryck" userId="dbd2fdaa-03e2-4ab7-a04f-963a93ef2119" providerId="ADAL" clId="{E8319FBB-B360-4830-A840-38D7049C93AA}" dt="2022-09-26T14:58:40.786" v="4195" actId="700"/>
          <ac:spMkLst>
            <pc:docMk/>
            <pc:sldMk cId="1053869711" sldId="273"/>
            <ac:spMk id="2" creationId="{41498631-63A1-3303-A6F8-6E3B5CA60634}"/>
          </ac:spMkLst>
        </pc:spChg>
        <pc:spChg chg="add mod ord">
          <ac:chgData name="Matthias De Ryck" userId="dbd2fdaa-03e2-4ab7-a04f-963a93ef2119" providerId="ADAL" clId="{E8319FBB-B360-4830-A840-38D7049C93AA}" dt="2022-10-10T12:48:22.058" v="6094" actId="207"/>
          <ac:spMkLst>
            <pc:docMk/>
            <pc:sldMk cId="1053869711" sldId="273"/>
            <ac:spMk id="3" creationId="{392EFC2E-713D-759A-D487-FA5441D4F4D9}"/>
          </ac:spMkLst>
        </pc:spChg>
        <pc:spChg chg="mod ord">
          <ac:chgData name="Matthias De Ryck" userId="dbd2fdaa-03e2-4ab7-a04f-963a93ef2119" providerId="ADAL" clId="{E8319FBB-B360-4830-A840-38D7049C93AA}" dt="2022-09-26T14:58:40.786" v="4195" actId="700"/>
          <ac:spMkLst>
            <pc:docMk/>
            <pc:sldMk cId="1053869711" sldId="273"/>
            <ac:spMk id="4" creationId="{F9DB220D-31F4-4CA6-0161-244383367B30}"/>
          </ac:spMkLst>
        </pc:spChg>
        <pc:spChg chg="mod ord">
          <ac:chgData name="Matthias De Ryck" userId="dbd2fdaa-03e2-4ab7-a04f-963a93ef2119" providerId="ADAL" clId="{E8319FBB-B360-4830-A840-38D7049C93AA}" dt="2022-09-26T14:58:40.786" v="4195" actId="700"/>
          <ac:spMkLst>
            <pc:docMk/>
            <pc:sldMk cId="1053869711" sldId="273"/>
            <ac:spMk id="5" creationId="{C25427CB-F4C4-3E20-E69F-6182CCF1E533}"/>
          </ac:spMkLst>
        </pc:spChg>
        <pc:graphicFrameChg chg="del">
          <ac:chgData name="Matthias De Ryck" userId="dbd2fdaa-03e2-4ab7-a04f-963a93ef2119" providerId="ADAL" clId="{E8319FBB-B360-4830-A840-38D7049C93AA}" dt="2022-09-26T14:58:36.993" v="4194" actId="478"/>
          <ac:graphicFrameMkLst>
            <pc:docMk/>
            <pc:sldMk cId="1053869711" sldId="273"/>
            <ac:graphicFrameMk id="8" creationId="{EDD4ED82-96F9-0511-926C-5F6990ACE951}"/>
          </ac:graphicFrameMkLst>
        </pc:graphicFrameChg>
      </pc:sldChg>
      <pc:sldChg chg="addSp delSp modSp add mod">
        <pc:chgData name="Matthias De Ryck" userId="dbd2fdaa-03e2-4ab7-a04f-963a93ef2119" providerId="ADAL" clId="{E8319FBB-B360-4830-A840-38D7049C93AA}" dt="2022-10-03T13:49:32.888" v="5416" actId="1076"/>
        <pc:sldMkLst>
          <pc:docMk/>
          <pc:sldMk cId="335327928" sldId="274"/>
        </pc:sldMkLst>
        <pc:spChg chg="del mod">
          <ac:chgData name="Matthias De Ryck" userId="dbd2fdaa-03e2-4ab7-a04f-963a93ef2119" providerId="ADAL" clId="{E8319FBB-B360-4830-A840-38D7049C93AA}" dt="2022-10-03T13:49:23.685" v="5413" actId="478"/>
          <ac:spMkLst>
            <pc:docMk/>
            <pc:sldMk cId="335327928" sldId="274"/>
            <ac:spMk id="8" creationId="{0DB4C979-D21B-E3D8-65FB-04327D6FD851}"/>
          </ac:spMkLst>
        </pc:spChg>
        <pc:picChg chg="add mod">
          <ac:chgData name="Matthias De Ryck" userId="dbd2fdaa-03e2-4ab7-a04f-963a93ef2119" providerId="ADAL" clId="{E8319FBB-B360-4830-A840-38D7049C93AA}" dt="2022-10-03T13:49:32.888" v="5416" actId="1076"/>
          <ac:picMkLst>
            <pc:docMk/>
            <pc:sldMk cId="335327928" sldId="274"/>
            <ac:picMk id="2" creationId="{4C7D77CA-3DEC-4C3F-5100-9175AF477271}"/>
          </ac:picMkLst>
        </pc:picChg>
      </pc:sldChg>
      <pc:sldChg chg="modSp new mod">
        <pc:chgData name="Matthias De Ryck" userId="dbd2fdaa-03e2-4ab7-a04f-963a93ef2119" providerId="ADAL" clId="{E8319FBB-B360-4830-A840-38D7049C93AA}" dt="2022-10-04T07:26:29.226" v="5594" actId="20577"/>
        <pc:sldMkLst>
          <pc:docMk/>
          <pc:sldMk cId="348779335" sldId="275"/>
        </pc:sldMkLst>
        <pc:spChg chg="mod">
          <ac:chgData name="Matthias De Ryck" userId="dbd2fdaa-03e2-4ab7-a04f-963a93ef2119" providerId="ADAL" clId="{E8319FBB-B360-4830-A840-38D7049C93AA}" dt="2022-10-04T07:24:19.778" v="5433"/>
          <ac:spMkLst>
            <pc:docMk/>
            <pc:sldMk cId="348779335" sldId="275"/>
            <ac:spMk id="2" creationId="{AF271AE1-7060-1720-F8E1-85007C789AFD}"/>
          </ac:spMkLst>
        </pc:spChg>
        <pc:spChg chg="mod">
          <ac:chgData name="Matthias De Ryck" userId="dbd2fdaa-03e2-4ab7-a04f-963a93ef2119" providerId="ADAL" clId="{E8319FBB-B360-4830-A840-38D7049C93AA}" dt="2022-10-04T07:26:29.226" v="5594" actId="20577"/>
          <ac:spMkLst>
            <pc:docMk/>
            <pc:sldMk cId="348779335" sldId="275"/>
            <ac:spMk id="3" creationId="{42673BCC-FCCA-1EE9-7FC3-D5D11190BB8B}"/>
          </ac:spMkLst>
        </pc:spChg>
      </pc:sldChg>
      <pc:sldChg chg="modSp add mod">
        <pc:chgData name="Matthias De Ryck" userId="dbd2fdaa-03e2-4ab7-a04f-963a93ef2119" providerId="ADAL" clId="{E8319FBB-B360-4830-A840-38D7049C93AA}" dt="2022-10-10T12:45:24.634" v="6074" actId="27636"/>
        <pc:sldMkLst>
          <pc:docMk/>
          <pc:sldMk cId="2140520046" sldId="276"/>
        </pc:sldMkLst>
        <pc:spChg chg="mod">
          <ac:chgData name="Matthias De Ryck" userId="dbd2fdaa-03e2-4ab7-a04f-963a93ef2119" providerId="ADAL" clId="{E8319FBB-B360-4830-A840-38D7049C93AA}" dt="2022-10-10T12:39:09.310" v="5788" actId="20577"/>
          <ac:spMkLst>
            <pc:docMk/>
            <pc:sldMk cId="2140520046" sldId="276"/>
            <ac:spMk id="2" creationId="{41498631-63A1-3303-A6F8-6E3B5CA60634}"/>
          </ac:spMkLst>
        </pc:spChg>
        <pc:spChg chg="mod">
          <ac:chgData name="Matthias De Ryck" userId="dbd2fdaa-03e2-4ab7-a04f-963a93ef2119" providerId="ADAL" clId="{E8319FBB-B360-4830-A840-38D7049C93AA}" dt="2022-10-10T12:45:24.634" v="6074" actId="27636"/>
          <ac:spMkLst>
            <pc:docMk/>
            <pc:sldMk cId="2140520046" sldId="276"/>
            <ac:spMk id="8" creationId="{CD054FC5-AF11-B984-FFBC-D759F3AE5D6C}"/>
          </ac:spMkLst>
        </pc:spChg>
      </pc:sldChg>
      <pc:sldChg chg="addSp delSp modSp add del mod">
        <pc:chgData name="Matthias De Ryck" userId="dbd2fdaa-03e2-4ab7-a04f-963a93ef2119" providerId="ADAL" clId="{E8319FBB-B360-4830-A840-38D7049C93AA}" dt="2022-10-10T12:29:52.779" v="5620" actId="47"/>
        <pc:sldMkLst>
          <pc:docMk/>
          <pc:sldMk cId="2287158440" sldId="276"/>
        </pc:sldMkLst>
        <pc:spChg chg="mod">
          <ac:chgData name="Matthias De Ryck" userId="dbd2fdaa-03e2-4ab7-a04f-963a93ef2119" providerId="ADAL" clId="{E8319FBB-B360-4830-A840-38D7049C93AA}" dt="2022-10-10T12:29:48.339" v="5618" actId="21"/>
          <ac:spMkLst>
            <pc:docMk/>
            <pc:sldMk cId="2287158440" sldId="276"/>
            <ac:spMk id="2" creationId="{41498631-63A1-3303-A6F8-6E3B5CA60634}"/>
          </ac:spMkLst>
        </pc:spChg>
        <pc:spChg chg="add mod">
          <ac:chgData name="Matthias De Ryck" userId="dbd2fdaa-03e2-4ab7-a04f-963a93ef2119" providerId="ADAL" clId="{E8319FBB-B360-4830-A840-38D7049C93AA}" dt="2022-10-10T12:29:24.849" v="5612" actId="478"/>
          <ac:spMkLst>
            <pc:docMk/>
            <pc:sldMk cId="2287158440" sldId="276"/>
            <ac:spMk id="4" creationId="{65A82DFB-D689-30F3-2AC0-07B22B210F02}"/>
          </ac:spMkLst>
        </pc:spChg>
        <pc:picChg chg="del">
          <ac:chgData name="Matthias De Ryck" userId="dbd2fdaa-03e2-4ab7-a04f-963a93ef2119" providerId="ADAL" clId="{E8319FBB-B360-4830-A840-38D7049C93AA}" dt="2022-10-10T12:29:24.849" v="5612" actId="478"/>
          <ac:picMkLst>
            <pc:docMk/>
            <pc:sldMk cId="2287158440" sldId="276"/>
            <ac:picMk id="9" creationId="{3E1B7082-F7CC-34EF-1B33-5ECBC3A441B0}"/>
          </ac:picMkLst>
        </pc:picChg>
      </pc:sldChg>
      <pc:sldChg chg="modSp add mod">
        <pc:chgData name="Matthias De Ryck" userId="dbd2fdaa-03e2-4ab7-a04f-963a93ef2119" providerId="ADAL" clId="{E8319FBB-B360-4830-A840-38D7049C93AA}" dt="2022-10-11T06:49:05.879" v="6171" actId="20577"/>
        <pc:sldMkLst>
          <pc:docMk/>
          <pc:sldMk cId="3765658475" sldId="277"/>
        </pc:sldMkLst>
        <pc:spChg chg="mod">
          <ac:chgData name="Matthias De Ryck" userId="dbd2fdaa-03e2-4ab7-a04f-963a93ef2119" providerId="ADAL" clId="{E8319FBB-B360-4830-A840-38D7049C93AA}" dt="2022-10-11T06:49:05.879" v="6171" actId="20577"/>
          <ac:spMkLst>
            <pc:docMk/>
            <pc:sldMk cId="3765658475" sldId="277"/>
            <ac:spMk id="3" creationId="{46B68808-9F49-11F3-8189-143C361FFEBD}"/>
          </ac:spMkLst>
        </pc:spChg>
      </pc:sldChg>
      <pc:sldChg chg="modSp add mod">
        <pc:chgData name="Matthias De Ryck" userId="dbd2fdaa-03e2-4ab7-a04f-963a93ef2119" providerId="ADAL" clId="{E8319FBB-B360-4830-A840-38D7049C93AA}" dt="2022-10-11T06:49:16.712" v="6176" actId="20577"/>
        <pc:sldMkLst>
          <pc:docMk/>
          <pc:sldMk cId="2490205241" sldId="278"/>
        </pc:sldMkLst>
        <pc:spChg chg="mod">
          <ac:chgData name="Matthias De Ryck" userId="dbd2fdaa-03e2-4ab7-a04f-963a93ef2119" providerId="ADAL" clId="{E8319FBB-B360-4830-A840-38D7049C93AA}" dt="2022-10-11T06:49:16.712" v="6176" actId="20577"/>
          <ac:spMkLst>
            <pc:docMk/>
            <pc:sldMk cId="2490205241" sldId="278"/>
            <ac:spMk id="3" creationId="{46B68808-9F49-11F3-8189-143C361FFEBD}"/>
          </ac:spMkLst>
        </pc:spChg>
      </pc:sldChg>
      <pc:sldChg chg="add">
        <pc:chgData name="Matthias De Ryck" userId="dbd2fdaa-03e2-4ab7-a04f-963a93ef2119" providerId="ADAL" clId="{E8319FBB-B360-4830-A840-38D7049C93AA}" dt="2022-10-11T06:48:39.412" v="6147"/>
        <pc:sldMkLst>
          <pc:docMk/>
          <pc:sldMk cId="584543639" sldId="279"/>
        </pc:sldMkLst>
      </pc:sldChg>
      <pc:sldChg chg="add">
        <pc:chgData name="Matthias De Ryck" userId="dbd2fdaa-03e2-4ab7-a04f-963a93ef2119" providerId="ADAL" clId="{E8319FBB-B360-4830-A840-38D7049C93AA}" dt="2022-10-11T06:48:39.412" v="6147"/>
        <pc:sldMkLst>
          <pc:docMk/>
          <pc:sldMk cId="262782385" sldId="280"/>
        </pc:sldMkLst>
      </pc:sldChg>
      <pc:sldChg chg="modSp new del mod">
        <pc:chgData name="Matthias De Ryck" userId="dbd2fdaa-03e2-4ab7-a04f-963a93ef2119" providerId="ADAL" clId="{E8319FBB-B360-4830-A840-38D7049C93AA}" dt="2022-10-13T07:51:29.214" v="6243" actId="47"/>
        <pc:sldMkLst>
          <pc:docMk/>
          <pc:sldMk cId="2190411907" sldId="281"/>
        </pc:sldMkLst>
        <pc:spChg chg="mod">
          <ac:chgData name="Matthias De Ryck" userId="dbd2fdaa-03e2-4ab7-a04f-963a93ef2119" providerId="ADAL" clId="{E8319FBB-B360-4830-A840-38D7049C93AA}" dt="2022-10-11T06:49:47.381" v="6178"/>
          <ac:spMkLst>
            <pc:docMk/>
            <pc:sldMk cId="2190411907" sldId="281"/>
            <ac:spMk id="2" creationId="{05FE4A73-B001-4F85-BDA6-66DB570F33CC}"/>
          </ac:spMkLst>
        </pc:spChg>
        <pc:spChg chg="mod">
          <ac:chgData name="Matthias De Ryck" userId="dbd2fdaa-03e2-4ab7-a04f-963a93ef2119" providerId="ADAL" clId="{E8319FBB-B360-4830-A840-38D7049C93AA}" dt="2022-10-11T06:50:32.169" v="6221" actId="113"/>
          <ac:spMkLst>
            <pc:docMk/>
            <pc:sldMk cId="2190411907" sldId="281"/>
            <ac:spMk id="3" creationId="{20F9FE01-7DC7-FD9A-F6DF-05EE8B959CED}"/>
          </ac:spMkLst>
        </pc:spChg>
      </pc:sldChg>
      <pc:sldMasterChg chg="del delSldLayout">
        <pc:chgData name="Matthias De Ryck" userId="dbd2fdaa-03e2-4ab7-a04f-963a93ef2119" providerId="ADAL" clId="{E8319FBB-B360-4830-A840-38D7049C93AA}" dt="2022-09-14T11:52:11.568" v="2928" actId="47"/>
        <pc:sldMasterMkLst>
          <pc:docMk/>
          <pc:sldMasterMk cId="2820455644" sldId="2147483660"/>
        </pc:sldMasterMkLst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3190289789" sldId="2147483661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411692395" sldId="2147483662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4050141678" sldId="2147483663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506819467" sldId="2147483664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646335078" sldId="2147483665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3202867669" sldId="2147483666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3926856818" sldId="2147483667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582050114" sldId="2147483668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670711865" sldId="2147483669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4202309847" sldId="2147483670"/>
          </pc:sldLayoutMkLst>
        </pc:sldLayoutChg>
      </pc:sldMasterChg>
    </pc:docChg>
  </pc:docChgLst>
  <pc:docChgLst>
    <pc:chgData name="Arno Schoutteten" userId="595e7415-dec7-4ebd-8465-6da7d6bfafec" providerId="ADAL" clId="{470849C3-6F4A-4E43-B2CA-CDD937ED7DA0}"/>
    <pc:docChg chg="custSel modSld">
      <pc:chgData name="Arno Schoutteten" userId="595e7415-dec7-4ebd-8465-6da7d6bfafec" providerId="ADAL" clId="{470849C3-6F4A-4E43-B2CA-CDD937ED7DA0}" dt="2023-11-22T16:47:54.619" v="324"/>
      <pc:docMkLst>
        <pc:docMk/>
      </pc:docMkLst>
      <pc:sldChg chg="modSp mod">
        <pc:chgData name="Arno Schoutteten" userId="595e7415-dec7-4ebd-8465-6da7d6bfafec" providerId="ADAL" clId="{470849C3-6F4A-4E43-B2CA-CDD937ED7DA0}" dt="2023-11-22T16:47:54.619" v="324"/>
        <pc:sldMkLst>
          <pc:docMk/>
          <pc:sldMk cId="1058497470" sldId="295"/>
        </pc:sldMkLst>
        <pc:spChg chg="mod">
          <ac:chgData name="Arno Schoutteten" userId="595e7415-dec7-4ebd-8465-6da7d6bfafec" providerId="ADAL" clId="{470849C3-6F4A-4E43-B2CA-CDD937ED7DA0}" dt="2023-11-22T16:47:54.619" v="324"/>
          <ac:spMkLst>
            <pc:docMk/>
            <pc:sldMk cId="1058497470" sldId="295"/>
            <ac:spMk id="9" creationId="{56EE5131-6525-3F35-902E-4BEC2735BFEE}"/>
          </ac:spMkLst>
        </pc:spChg>
        <pc:picChg chg="mod">
          <ac:chgData name="Arno Schoutteten" userId="595e7415-dec7-4ebd-8465-6da7d6bfafec" providerId="ADAL" clId="{470849C3-6F4A-4E43-B2CA-CDD937ED7DA0}" dt="2023-11-22T16:45:24.366" v="215" actId="1076"/>
          <ac:picMkLst>
            <pc:docMk/>
            <pc:sldMk cId="1058497470" sldId="295"/>
            <ac:picMk id="7" creationId="{63E35DBA-CEA9-B7AF-59E5-45A15E9021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E4880-7DA0-4458-A438-59016194DA3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AB8C-271C-4EB9-9DF3-95022938B6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180A-00E6-7D9D-632F-6C15EEA6B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AD69E-B528-087A-99AE-01C50EA8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1A22-93E7-53F5-3D1C-BA3AE56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4A04-97C2-C83B-3F52-CA55E676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jdelijke aanduiding voor tekst 784">
            <a:extLst>
              <a:ext uri="{FF2B5EF4-FFF2-40B4-BE49-F238E27FC236}">
                <a16:creationId xmlns:a16="http://schemas.microsoft.com/office/drawing/2014/main" id="{D5F3149F-9ED1-9034-D500-737E6DBBE3B2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1E2B4CD-705E-E28A-043D-E3D4141B0EA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93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9B7A-49D6-747B-0DC1-9468669DED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363600"/>
            <a:ext cx="10515600" cy="1324800"/>
          </a:xfrm>
        </p:spPr>
        <p:txBody>
          <a:bodyPr anchor="ctr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0C14-FF0F-5E43-2DC6-9C547A6489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59999" y="2822714"/>
            <a:ext cx="4397835" cy="3806859"/>
          </a:xfrm>
        </p:spPr>
        <p:txBody>
          <a:bodyPr anchor="ctr" anchorCtr="1"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/>
              <a:t>Afbeelding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DFCD0-D549-8541-2E96-5E270DA67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25200"/>
            <a:ext cx="10515600" cy="4352400"/>
          </a:xfrm>
        </p:spPr>
        <p:txBody>
          <a:bodyPr>
            <a:normAutofit/>
          </a:bodyPr>
          <a:lstStyle>
            <a:lvl1pPr marL="230400" indent="-230400">
              <a:buFont typeface="Arial" panose="020B0604020202020204" pitchFamily="34" charset="0"/>
              <a:buChar char="•"/>
              <a:defRPr sz="2800"/>
            </a:lvl1pPr>
            <a:lvl2pPr marL="687600" indent="-230400">
              <a:buFont typeface="Arial" panose="020B0604020202020204" pitchFamily="34" charset="0"/>
              <a:buChar char="•"/>
              <a:defRPr sz="2400"/>
            </a:lvl2pPr>
            <a:lvl3pPr marL="1144800" indent="-230400">
              <a:buFont typeface="Arial" panose="020B0604020202020204" pitchFamily="34" charset="0"/>
              <a:buChar char="•"/>
              <a:defRPr sz="2000"/>
            </a:lvl3pPr>
            <a:lvl4pPr marL="1602000" indent="-230400">
              <a:buFont typeface="Arial" panose="020B0604020202020204" pitchFamily="34" charset="0"/>
              <a:buChar char="•"/>
              <a:defRPr sz="1800"/>
            </a:lvl4pPr>
            <a:lvl5pPr marL="2059200" indent="-230400">
              <a:buFont typeface="Arial" panose="020B0604020202020204" pitchFamily="34" charset="0"/>
              <a:buChar char="•"/>
              <a:defRPr sz="18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970307B0-73D9-D11C-316B-6777ECF0D2BA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3DBB08-0195-B986-BE61-A9537252B09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9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D9B2-1B96-B1B6-91DE-ED4F04AF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DB12-491F-5BB2-A956-E33E1326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4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76CE-B6CF-200E-B406-2A826BBC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79E1-C68F-9856-C448-E83CE43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ACA9-74B9-A532-BD00-E94CB593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5B848402-9A35-C374-0779-75E6DAE09B1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D286DB-9732-00B8-1372-2180A0F0390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4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494-3F5B-A1D0-0A02-45F1C495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6EFF-9A9E-19C0-7132-C3B58885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4E49-4C5B-03A2-9E36-F0E474C6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A5467-CD6D-2A35-FDAD-C9036280C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168C4-8D7F-60F0-6D0E-C6AF10342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784">
            <a:extLst>
              <a:ext uri="{FF2B5EF4-FFF2-40B4-BE49-F238E27FC236}">
                <a16:creationId xmlns:a16="http://schemas.microsoft.com/office/drawing/2014/main" id="{09C61AD4-E22B-5483-A410-EB512374EAAC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256193B6-1431-5F48-9875-C3361455ACD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72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784">
            <a:extLst>
              <a:ext uri="{FF2B5EF4-FFF2-40B4-BE49-F238E27FC236}">
                <a16:creationId xmlns:a16="http://schemas.microsoft.com/office/drawing/2014/main" id="{79CD12EE-C134-F278-2980-F9DD3F86D6B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33B0AF44-CC27-05A6-79EA-DA747A996CB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7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329E0-B3CA-8E19-BC3B-715665FA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CA2F-F634-E1A9-CED8-8DDF6111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Afbeelding 4" descr="Afbeelding met tekst, Lettertype, Graphics, grafische vormgeving&#10;&#10;Automatisch gegenereerde beschrijving">
            <a:extLst>
              <a:ext uri="{FF2B5EF4-FFF2-40B4-BE49-F238E27FC236}">
                <a16:creationId xmlns:a16="http://schemas.microsoft.com/office/drawing/2014/main" id="{07E2C214-E36E-5EFB-ED63-01E443055F3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84" y="57999"/>
            <a:ext cx="2076794" cy="6230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921E047-E6D9-B995-3435-56287CF518F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050" y="0"/>
            <a:ext cx="400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34B85-A2C7-9256-388C-DCBA06284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863F20-2F7E-BC7A-6EA3-D2BF7592E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094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130799-62b9-4228-99a7-aa2c3adf5d0f">
      <Terms xmlns="http://schemas.microsoft.com/office/infopath/2007/PartnerControls"/>
    </lcf76f155ced4ddcb4097134ff3c332f>
    <TaxCatchAll xmlns="85c5b704-6165-4cae-8c2b-d1333ed995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88334205745E4C8CEB2F1D33C244B8" ma:contentTypeVersion="15" ma:contentTypeDescription="Create a new document." ma:contentTypeScope="" ma:versionID="a5b1253eac3aa79e03fd45f13c46b9fe">
  <xsd:schema xmlns:xsd="http://www.w3.org/2001/XMLSchema" xmlns:xs="http://www.w3.org/2001/XMLSchema" xmlns:p="http://schemas.microsoft.com/office/2006/metadata/properties" xmlns:ns2="72130799-62b9-4228-99a7-aa2c3adf5d0f" xmlns:ns3="85c5b704-6165-4cae-8c2b-d1333ed995a2" targetNamespace="http://schemas.microsoft.com/office/2006/metadata/properties" ma:root="true" ma:fieldsID="b882c1830e695ab3219e60aeb3780043" ns2:_="" ns3:_="">
    <xsd:import namespace="72130799-62b9-4228-99a7-aa2c3adf5d0f"/>
    <xsd:import namespace="85c5b704-6165-4cae-8c2b-d1333ed99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30799-62b9-4228-99a7-aa2c3adf5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5b704-6165-4cae-8c2b-d1333ed995a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f689794-d83f-4357-8bec-32e8280b5ddc}" ma:internalName="TaxCatchAll" ma:showField="CatchAllData" ma:web="85c5b704-6165-4cae-8c2b-d1333ed995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C29095-F6A7-4598-BDCD-A548BB78D4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331DEB-7418-478E-859C-1AE282E78535}">
  <ds:schemaRefs>
    <ds:schemaRef ds:uri="72130799-62b9-4228-99a7-aa2c3adf5d0f"/>
    <ds:schemaRef ds:uri="85c5b704-6165-4cae-8c2b-d1333ed995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D04E10-A559-4FBE-8F0B-26CEF7EC1A07}">
  <ds:schemaRefs>
    <ds:schemaRef ds:uri="72130799-62b9-4228-99a7-aa2c3adf5d0f"/>
    <ds:schemaRef ds:uri="85c5b704-6165-4cae-8c2b-d1333ed995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 – Machine Vision for Quality Control</dc:title>
  <dc:creator>Matthias De Ryck</dc:creator>
  <cp:lastModifiedBy>Alexander D'hoore</cp:lastModifiedBy>
  <cp:revision>20</cp:revision>
  <dcterms:created xsi:type="dcterms:W3CDTF">2022-09-14T09:37:15Z</dcterms:created>
  <dcterms:modified xsi:type="dcterms:W3CDTF">2024-05-28T07:33:23Z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0x0101001188334205745E4C8CEB2F1D33C244B8</vt:lpwstr>
  </property>
  <property fmtid="{D5CDD505-2E9C-101B-9397-08002B2CF9AE}" pid="3" name="Order">
    <vt:r8>12000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