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446" y="-21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rie Vandekerckhove" userId="e6da4aef-2ddd-4c79-85e7-49815466d2d9" providerId="ADAL" clId="{E724B577-8723-4755-B134-B0AE8E57A9BF}"/>
    <pc:docChg chg="modSld">
      <pc:chgData name="Kenrie Vandekerckhove" userId="e6da4aef-2ddd-4c79-85e7-49815466d2d9" providerId="ADAL" clId="{E724B577-8723-4755-B134-B0AE8E57A9BF}" dt="2024-09-26T13:41:08.712" v="134" actId="20577"/>
      <pc:docMkLst>
        <pc:docMk/>
      </pc:docMkLst>
      <pc:sldChg chg="modSp mod">
        <pc:chgData name="Kenrie Vandekerckhove" userId="e6da4aef-2ddd-4c79-85e7-49815466d2d9" providerId="ADAL" clId="{E724B577-8723-4755-B134-B0AE8E57A9BF}" dt="2024-09-26T13:41:08.712" v="134" actId="20577"/>
        <pc:sldMkLst>
          <pc:docMk/>
          <pc:sldMk cId="605389948" sldId="259"/>
        </pc:sldMkLst>
        <pc:spChg chg="mod">
          <ac:chgData name="Kenrie Vandekerckhove" userId="e6da4aef-2ddd-4c79-85e7-49815466d2d9" providerId="ADAL" clId="{E724B577-8723-4755-B134-B0AE8E57A9BF}" dt="2024-09-26T13:39:02.823" v="42" actId="20577"/>
          <ac:spMkLst>
            <pc:docMk/>
            <pc:sldMk cId="605389948" sldId="259"/>
            <ac:spMk id="3" creationId="{C9484A38-808E-49C3-AC6A-5F38EC734FFE}"/>
          </ac:spMkLst>
        </pc:spChg>
        <pc:spChg chg="mod">
          <ac:chgData name="Kenrie Vandekerckhove" userId="e6da4aef-2ddd-4c79-85e7-49815466d2d9" providerId="ADAL" clId="{E724B577-8723-4755-B134-B0AE8E57A9BF}" dt="2024-09-26T13:41:08.712" v="134" actId="20577"/>
          <ac:spMkLst>
            <pc:docMk/>
            <pc:sldMk cId="605389948" sldId="259"/>
            <ac:spMk id="38" creationId="{BF453FA0-7C61-6C1A-4866-179843F539E5}"/>
          </ac:spMkLst>
        </pc:spChg>
      </pc:sldChg>
    </pc:docChg>
  </pc:docChgLst>
  <pc:docChgLst>
    <pc:chgData name="Ronny Mees" userId="S::u0082148@vives.be::4689c865-a4c6-4929-b963-b35e7a3f27b0" providerId="AD" clId="Web-{7DDE3AB7-290F-4C9B-B01D-F1A237B2FA97}"/>
    <pc:docChg chg="modSld">
      <pc:chgData name="Ronny Mees" userId="S::u0082148@vives.be::4689c865-a4c6-4929-b963-b35e7a3f27b0" providerId="AD" clId="Web-{7DDE3AB7-290F-4C9B-B01D-F1A237B2FA97}" dt="2023-09-18T13:22:25.948" v="0" actId="14100"/>
      <pc:docMkLst>
        <pc:docMk/>
      </pc:docMkLst>
      <pc:sldChg chg="modSp">
        <pc:chgData name="Ronny Mees" userId="S::u0082148@vives.be::4689c865-a4c6-4929-b963-b35e7a3f27b0" providerId="AD" clId="Web-{7DDE3AB7-290F-4C9B-B01D-F1A237B2FA97}" dt="2023-09-18T13:22:25.948" v="0" actId="14100"/>
        <pc:sldMkLst>
          <pc:docMk/>
          <pc:sldMk cId="605389948" sldId="259"/>
        </pc:sldMkLst>
        <pc:spChg chg="mod">
          <ac:chgData name="Ronny Mees" userId="S::u0082148@vives.be::4689c865-a4c6-4929-b963-b35e7a3f27b0" providerId="AD" clId="Web-{7DDE3AB7-290F-4C9B-B01D-F1A237B2FA97}" dt="2023-09-18T13:22:25.948" v="0" actId="14100"/>
          <ac:spMkLst>
            <pc:docMk/>
            <pc:sldMk cId="605389948" sldId="259"/>
            <ac:spMk id="44" creationId="{009258B9-4186-3293-B7AB-AA427CC4DA30}"/>
          </ac:spMkLst>
        </pc:spChg>
      </pc:sldChg>
    </pc:docChg>
  </pc:docChgLst>
  <pc:docChgLst>
    <pc:chgData name="Pedro Calleeuw" userId="S::u0082069@vives.be::6dc829ca-d81c-423f-9477-9e81d2e50592" providerId="AD" clId="Web-{62FDB2C8-10B5-4205-8F86-FE7A446D539E}"/>
    <pc:docChg chg="modSld">
      <pc:chgData name="Pedro Calleeuw" userId="S::u0082069@vives.be::6dc829ca-d81c-423f-9477-9e81d2e50592" providerId="AD" clId="Web-{62FDB2C8-10B5-4205-8F86-FE7A446D539E}" dt="2023-09-26T06:16:12.191" v="0"/>
      <pc:docMkLst>
        <pc:docMk/>
      </pc:docMkLst>
      <pc:sldChg chg="modSp">
        <pc:chgData name="Pedro Calleeuw" userId="S::u0082069@vives.be::6dc829ca-d81c-423f-9477-9e81d2e50592" providerId="AD" clId="Web-{62FDB2C8-10B5-4205-8F86-FE7A446D539E}" dt="2023-09-26T06:16:12.191" v="0"/>
        <pc:sldMkLst>
          <pc:docMk/>
          <pc:sldMk cId="605389948" sldId="259"/>
        </pc:sldMkLst>
        <pc:spChg chg="mod">
          <ac:chgData name="Pedro Calleeuw" userId="S::u0082069@vives.be::6dc829ca-d81c-423f-9477-9e81d2e50592" providerId="AD" clId="Web-{62FDB2C8-10B5-4205-8F86-FE7A446D539E}" dt="2023-09-26T06:16:12.191" v="0"/>
          <ac:spMkLst>
            <pc:docMk/>
            <pc:sldMk cId="605389948" sldId="259"/>
            <ac:spMk id="32" creationId="{393167BD-734E-F686-52B8-C19524E9CA4E}"/>
          </ac:spMkLst>
        </pc:spChg>
      </pc:sldChg>
    </pc:docChg>
  </pc:docChgLst>
  <pc:docChgLst>
    <pc:chgData name="Mathieu Leroy" userId="08ea5e48-81be-492f-a7c6-c75dd17a45b1" providerId="ADAL" clId="{152AAC23-DBA4-4958-9A26-CD153ABA8D57}"/>
    <pc:docChg chg="undo redo custSel modSld">
      <pc:chgData name="Mathieu Leroy" userId="08ea5e48-81be-492f-a7c6-c75dd17a45b1" providerId="ADAL" clId="{152AAC23-DBA4-4958-9A26-CD153ABA8D57}" dt="2023-09-18T13:11:54.126" v="40" actId="207"/>
      <pc:docMkLst>
        <pc:docMk/>
      </pc:docMkLst>
      <pc:sldChg chg="modSp mod">
        <pc:chgData name="Mathieu Leroy" userId="08ea5e48-81be-492f-a7c6-c75dd17a45b1" providerId="ADAL" clId="{152AAC23-DBA4-4958-9A26-CD153ABA8D57}" dt="2023-09-18T13:11:54.126" v="40" actId="207"/>
        <pc:sldMkLst>
          <pc:docMk/>
          <pc:sldMk cId="605389948" sldId="259"/>
        </pc:sldMkLst>
        <pc:spChg chg="mod">
          <ac:chgData name="Mathieu Leroy" userId="08ea5e48-81be-492f-a7c6-c75dd17a45b1" providerId="ADAL" clId="{152AAC23-DBA4-4958-9A26-CD153ABA8D57}" dt="2023-09-18T13:04:07.311" v="1" actId="14100"/>
          <ac:spMkLst>
            <pc:docMk/>
            <pc:sldMk cId="605389948" sldId="259"/>
            <ac:spMk id="3" creationId="{C9484A38-808E-49C3-AC6A-5F38EC734FFE}"/>
          </ac:spMkLst>
        </pc:spChg>
        <pc:spChg chg="mod">
          <ac:chgData name="Mathieu Leroy" userId="08ea5e48-81be-492f-a7c6-c75dd17a45b1" providerId="ADAL" clId="{152AAC23-DBA4-4958-9A26-CD153ABA8D57}" dt="2023-09-18T13:11:54.126" v="40" actId="207"/>
          <ac:spMkLst>
            <pc:docMk/>
            <pc:sldMk cId="605389948" sldId="259"/>
            <ac:spMk id="32" creationId="{393167BD-734E-F686-52B8-C19524E9CA4E}"/>
          </ac:spMkLst>
        </pc:spChg>
        <pc:spChg chg="mod">
          <ac:chgData name="Mathieu Leroy" userId="08ea5e48-81be-492f-a7c6-c75dd17a45b1" providerId="ADAL" clId="{152AAC23-DBA4-4958-9A26-CD153ABA8D57}" dt="2023-09-18T13:04:43.108" v="27"/>
          <ac:spMkLst>
            <pc:docMk/>
            <pc:sldMk cId="605389948" sldId="259"/>
            <ac:spMk id="38" creationId="{BF453FA0-7C61-6C1A-4866-179843F539E5}"/>
          </ac:spMkLst>
        </pc:spChg>
        <pc:spChg chg="mod">
          <ac:chgData name="Mathieu Leroy" userId="08ea5e48-81be-492f-a7c6-c75dd17a45b1" providerId="ADAL" clId="{152AAC23-DBA4-4958-9A26-CD153ABA8D57}" dt="2023-09-18T13:05:25.286" v="31" actId="2085"/>
          <ac:spMkLst>
            <pc:docMk/>
            <pc:sldMk cId="605389948" sldId="259"/>
            <ac:spMk id="44" creationId="{009258B9-4186-3293-B7AB-AA427CC4DA30}"/>
          </ac:spMkLst>
        </pc:spChg>
        <pc:picChg chg="mod">
          <ac:chgData name="Mathieu Leroy" userId="08ea5e48-81be-492f-a7c6-c75dd17a45b1" providerId="ADAL" clId="{152AAC23-DBA4-4958-9A26-CD153ABA8D57}" dt="2023-09-18T13:05:07.872" v="30" actId="14100"/>
          <ac:picMkLst>
            <pc:docMk/>
            <pc:sldMk cId="605389948" sldId="259"/>
            <ac:picMk id="42" creationId="{46565EF2-5F1F-216A-A7BE-591F9ED27A6C}"/>
          </ac:picMkLst>
        </pc:picChg>
      </pc:sldChg>
    </pc:docChg>
  </pc:docChgLst>
  <pc:docChgLst>
    <pc:chgData name="Pedro Calleeuw" userId="6dc829ca-d81c-423f-9477-9e81d2e50592" providerId="ADAL" clId="{9F5A4C45-8917-40FC-ACA1-585B53A76AB7}"/>
    <pc:docChg chg="modSld">
      <pc:chgData name="Pedro Calleeuw" userId="6dc829ca-d81c-423f-9477-9e81d2e50592" providerId="ADAL" clId="{9F5A4C45-8917-40FC-ACA1-585B53A76AB7}" dt="2023-09-26T06:15:55.198" v="9" actId="207"/>
      <pc:docMkLst>
        <pc:docMk/>
      </pc:docMkLst>
      <pc:sldChg chg="modSp mod">
        <pc:chgData name="Pedro Calleeuw" userId="6dc829ca-d81c-423f-9477-9e81d2e50592" providerId="ADAL" clId="{9F5A4C45-8917-40FC-ACA1-585B53A76AB7}" dt="2023-09-26T06:15:55.198" v="9" actId="207"/>
        <pc:sldMkLst>
          <pc:docMk/>
          <pc:sldMk cId="605389948" sldId="259"/>
        </pc:sldMkLst>
        <pc:spChg chg="mod">
          <ac:chgData name="Pedro Calleeuw" userId="6dc829ca-d81c-423f-9477-9e81d2e50592" providerId="ADAL" clId="{9F5A4C45-8917-40FC-ACA1-585B53A76AB7}" dt="2023-09-26T06:15:55.198" v="9" actId="207"/>
          <ac:spMkLst>
            <pc:docMk/>
            <pc:sldMk cId="605389948" sldId="259"/>
            <ac:spMk id="36" creationId="{4469843F-E20E-D478-51C6-39DE0239F2E1}"/>
          </ac:spMkLst>
        </pc:spChg>
        <pc:spChg chg="mod">
          <ac:chgData name="Pedro Calleeuw" userId="6dc829ca-d81c-423f-9477-9e81d2e50592" providerId="ADAL" clId="{9F5A4C45-8917-40FC-ACA1-585B53A76AB7}" dt="2023-09-26T06:15:27.444" v="6" actId="207"/>
          <ac:spMkLst>
            <pc:docMk/>
            <pc:sldMk cId="605389948" sldId="259"/>
            <ac:spMk id="44" creationId="{009258B9-4186-3293-B7AB-AA427CC4DA30}"/>
          </ac:spMkLst>
        </pc:spChg>
      </pc:sldChg>
    </pc:docChg>
  </pc:docChgLst>
  <pc:docChgLst>
    <pc:chgData name="Ronny Mees" userId="4689c865-a4c6-4929-b963-b35e7a3f27b0" providerId="ADAL" clId="{C4FED9F4-1C3F-4FB5-98AB-9D7C96A49125}"/>
    <pc:docChg chg="custSel modSld modMainMaster">
      <pc:chgData name="Ronny Mees" userId="4689c865-a4c6-4929-b963-b35e7a3f27b0" providerId="ADAL" clId="{C4FED9F4-1C3F-4FB5-98AB-9D7C96A49125}" dt="2024-08-20T09:09:45.669" v="363" actId="20577"/>
      <pc:docMkLst>
        <pc:docMk/>
      </pc:docMkLst>
      <pc:sldChg chg="delSp modSp mod">
        <pc:chgData name="Ronny Mees" userId="4689c865-a4c6-4929-b963-b35e7a3f27b0" providerId="ADAL" clId="{C4FED9F4-1C3F-4FB5-98AB-9D7C96A49125}" dt="2024-08-20T09:09:45.669" v="363" actId="20577"/>
        <pc:sldMkLst>
          <pc:docMk/>
          <pc:sldMk cId="605389948" sldId="259"/>
        </pc:sldMkLst>
        <pc:spChg chg="mod">
          <ac:chgData name="Ronny Mees" userId="4689c865-a4c6-4929-b963-b35e7a3f27b0" providerId="ADAL" clId="{C4FED9F4-1C3F-4FB5-98AB-9D7C96A49125}" dt="2024-08-20T09:04:35.174" v="147" actId="20577"/>
          <ac:spMkLst>
            <pc:docMk/>
            <pc:sldMk cId="605389948" sldId="259"/>
            <ac:spMk id="2" creationId="{E5D1BB34-8DFD-1A6C-46EE-D709F1A2E3EE}"/>
          </ac:spMkLst>
        </pc:spChg>
        <pc:spChg chg="mod">
          <ac:chgData name="Ronny Mees" userId="4689c865-a4c6-4929-b963-b35e7a3f27b0" providerId="ADAL" clId="{C4FED9F4-1C3F-4FB5-98AB-9D7C96A49125}" dt="2024-08-20T09:03:56.421" v="141" actId="1076"/>
          <ac:spMkLst>
            <pc:docMk/>
            <pc:sldMk cId="605389948" sldId="259"/>
            <ac:spMk id="3" creationId="{C9484A38-808E-49C3-AC6A-5F38EC734FFE}"/>
          </ac:spMkLst>
        </pc:spChg>
        <pc:spChg chg="mod">
          <ac:chgData name="Ronny Mees" userId="4689c865-a4c6-4929-b963-b35e7a3f27b0" providerId="ADAL" clId="{C4FED9F4-1C3F-4FB5-98AB-9D7C96A49125}" dt="2024-08-20T09:04:12.641" v="142" actId="1076"/>
          <ac:spMkLst>
            <pc:docMk/>
            <pc:sldMk cId="605389948" sldId="259"/>
            <ac:spMk id="36" creationId="{4469843F-E20E-D478-51C6-39DE0239F2E1}"/>
          </ac:spMkLst>
        </pc:spChg>
        <pc:spChg chg="mod">
          <ac:chgData name="Ronny Mees" userId="4689c865-a4c6-4929-b963-b35e7a3f27b0" providerId="ADAL" clId="{C4FED9F4-1C3F-4FB5-98AB-9D7C96A49125}" dt="2024-08-20T09:04:12.641" v="142" actId="1076"/>
          <ac:spMkLst>
            <pc:docMk/>
            <pc:sldMk cId="605389948" sldId="259"/>
            <ac:spMk id="37" creationId="{E21252E1-C332-3BA0-492F-E63DFDB935D9}"/>
          </ac:spMkLst>
        </pc:spChg>
        <pc:spChg chg="del mod">
          <ac:chgData name="Ronny Mees" userId="4689c865-a4c6-4929-b963-b35e7a3f27b0" providerId="ADAL" clId="{C4FED9F4-1C3F-4FB5-98AB-9D7C96A49125}" dt="2024-08-20T09:05:22.942" v="148" actId="478"/>
          <ac:spMkLst>
            <pc:docMk/>
            <pc:sldMk cId="605389948" sldId="259"/>
            <ac:spMk id="44" creationId="{009258B9-4186-3293-B7AB-AA427CC4DA30}"/>
          </ac:spMkLst>
        </pc:spChg>
        <pc:spChg chg="mod">
          <ac:chgData name="Ronny Mees" userId="4689c865-a4c6-4929-b963-b35e7a3f27b0" providerId="ADAL" clId="{C4FED9F4-1C3F-4FB5-98AB-9D7C96A49125}" dt="2024-08-20T09:09:45.669" v="363" actId="20577"/>
          <ac:spMkLst>
            <pc:docMk/>
            <pc:sldMk cId="605389948" sldId="259"/>
            <ac:spMk id="52" creationId="{1F12B631-D0A2-630F-5F02-5812D81F9D34}"/>
          </ac:spMkLst>
        </pc:spChg>
      </pc:sldChg>
      <pc:sldMasterChg chg="addSp delSp modSp mod modSldLayout">
        <pc:chgData name="Ronny Mees" userId="4689c865-a4c6-4929-b963-b35e7a3f27b0" providerId="ADAL" clId="{C4FED9F4-1C3F-4FB5-98AB-9D7C96A49125}" dt="2024-08-20T09:08:13.752" v="157" actId="1076"/>
        <pc:sldMasterMkLst>
          <pc:docMk/>
          <pc:sldMasterMk cId="2041288945" sldId="2147483672"/>
        </pc:sldMasterMkLst>
        <pc:picChg chg="add mod">
          <ac:chgData name="Ronny Mees" userId="4689c865-a4c6-4929-b963-b35e7a3f27b0" providerId="ADAL" clId="{C4FED9F4-1C3F-4FB5-98AB-9D7C96A49125}" dt="2024-08-20T09:08:13.752" v="157" actId="1076"/>
          <ac:picMkLst>
            <pc:docMk/>
            <pc:sldMasterMk cId="2041288945" sldId="2147483672"/>
            <ac:picMk id="3" creationId="{B0C396EF-9B40-D5D5-15E9-39C920EFBB2A}"/>
          </ac:picMkLst>
        </pc:picChg>
        <pc:picChg chg="del mod">
          <ac:chgData name="Ronny Mees" userId="4689c865-a4c6-4929-b963-b35e7a3f27b0" providerId="ADAL" clId="{C4FED9F4-1C3F-4FB5-98AB-9D7C96A49125}" dt="2024-08-20T09:08:10.617" v="156" actId="478"/>
          <ac:picMkLst>
            <pc:docMk/>
            <pc:sldMasterMk cId="2041288945" sldId="2147483672"/>
            <ac:picMk id="10" creationId="{D57C3E6A-0796-4D8E-D805-DA3CBB91BC3A}"/>
          </ac:picMkLst>
        </pc:picChg>
        <pc:sldLayoutChg chg="modSp mod">
          <pc:chgData name="Ronny Mees" userId="4689c865-a4c6-4929-b963-b35e7a3f27b0" providerId="ADAL" clId="{C4FED9F4-1C3F-4FB5-98AB-9D7C96A49125}" dt="2024-08-20T09:06:25.231" v="149" actId="1076"/>
          <pc:sldLayoutMkLst>
            <pc:docMk/>
            <pc:sldMasterMk cId="2041288945" sldId="2147483672"/>
            <pc:sldLayoutMk cId="1580104949" sldId="2147483679"/>
          </pc:sldLayoutMkLst>
          <pc:spChg chg="mod">
            <ac:chgData name="Ronny Mees" userId="4689c865-a4c6-4929-b963-b35e7a3f27b0" providerId="ADAL" clId="{C4FED9F4-1C3F-4FB5-98AB-9D7C96A49125}" dt="2024-08-20T09:06:25.231" v="149" actId="1076"/>
            <ac:spMkLst>
              <pc:docMk/>
              <pc:sldMasterMk cId="2041288945" sldId="2147483672"/>
              <pc:sldLayoutMk cId="1580104949" sldId="2147483679"/>
              <ac:spMk id="5" creationId="{E2A5734E-4DB8-EE8B-F68F-1169DDD5B44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26/09/2024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7404258"/>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Afbeelding 2" descr="Afbeelding met tekst, Lettertype, logo, Graphics&#10;&#10;Automatisch gegenereerde beschrijving">
            <a:extLst>
              <a:ext uri="{FF2B5EF4-FFF2-40B4-BE49-F238E27FC236}">
                <a16:creationId xmlns:a16="http://schemas.microsoft.com/office/drawing/2014/main" id="{B0C396EF-9B40-D5D5-15E9-39C920EFBB2A}"/>
              </a:ext>
            </a:extLst>
          </p:cNvPr>
          <p:cNvPicPr>
            <a:picLocks noChangeAspect="1"/>
          </p:cNvPicPr>
          <p:nvPr userDrawn="1"/>
        </p:nvPicPr>
        <p:blipFill>
          <a:blip r:embed="rId3"/>
          <a:stretch>
            <a:fillRect/>
          </a:stretch>
        </p:blipFill>
        <p:spPr>
          <a:xfrm>
            <a:off x="22031185" y="1598883"/>
            <a:ext cx="7175663" cy="2159899"/>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101090" y="6930189"/>
            <a:ext cx="10569198" cy="15257987"/>
          </a:xfrm>
        </p:spPr>
        <p:txBody>
          <a:bodyPr>
            <a:normAutofit/>
          </a:bodyPr>
          <a:lstStyle/>
          <a:p>
            <a:pPr>
              <a:lnSpc>
                <a:spcPct val="100000"/>
              </a:lnSpc>
            </a:pPr>
            <a:r>
              <a:rPr lang="nl-BE" dirty="0" err="1"/>
              <a:t>Greenhouse</a:t>
            </a:r>
            <a:r>
              <a:rPr lang="nl-BE" dirty="0"/>
              <a:t> </a:t>
            </a:r>
            <a:r>
              <a:rPr lang="nl-BE" dirty="0" err="1"/>
              <a:t>Sensoring</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meten is weten </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3000" dirty="0">
                <a:solidFill>
                  <a:schemeClr val="accent6">
                    <a:lumMod val="60000"/>
                    <a:lumOff val="40000"/>
                  </a:schemeClr>
                </a:solidFill>
              </a:rPr>
              <a:t>Omschrijving van de casus en jullie uitwerking, gebruikte leerstof en componenten.</a:t>
            </a: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0" y="26600288"/>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2" y="27179373"/>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5154376" y="39207395"/>
            <a:ext cx="9964716" cy="1938992"/>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Xander </a:t>
            </a:r>
            <a:r>
              <a:rPr lang="nl-BE" sz="3000" dirty="0" err="1"/>
              <a:t>Vyvey</a:t>
            </a:r>
            <a:r>
              <a:rPr lang="nl-BE" sz="3000" dirty="0"/>
              <a:t>, fase 3 Network &amp; System </a:t>
            </a:r>
            <a:r>
              <a:rPr lang="nl-BE" sz="3000" dirty="0" err="1"/>
              <a:t>Admin</a:t>
            </a:r>
            <a:endParaRPr lang="nl-BE" sz="3000" dirty="0"/>
          </a:p>
          <a:p>
            <a:pPr marL="457200" indent="-457200">
              <a:buFont typeface="Arial" panose="020B0604020202020204" pitchFamily="34" charset="0"/>
              <a:buChar char="•"/>
            </a:pPr>
            <a:r>
              <a:rPr lang="nl-BE" sz="3000" dirty="0"/>
              <a:t>Ruben </a:t>
            </a:r>
            <a:r>
              <a:rPr lang="nl-BE" sz="3000" dirty="0" err="1"/>
              <a:t>Belligh</a:t>
            </a:r>
            <a:r>
              <a:rPr lang="nl-BE" sz="3000" dirty="0"/>
              <a:t>, fase 3 Network &amp; System </a:t>
            </a:r>
            <a:r>
              <a:rPr lang="nl-BE" sz="3000" dirty="0" err="1"/>
              <a:t>Admin</a:t>
            </a:r>
            <a:endParaRPr lang="nl-BE" sz="3000" dirty="0"/>
          </a:p>
          <a:p>
            <a:pPr marL="457200" indent="-457200">
              <a:buFont typeface="Arial" panose="020B0604020202020204" pitchFamily="34" charset="0"/>
              <a:buChar char="•"/>
            </a:pPr>
            <a:r>
              <a:rPr lang="nl-BE" sz="3000" dirty="0"/>
              <a:t>Kenrie Vandekerckhove, fase 2 en Network &amp; System </a:t>
            </a:r>
            <a:r>
              <a:rPr lang="nl-BE" sz="3000" dirty="0" err="1"/>
              <a:t>Admin</a:t>
            </a:r>
            <a:endParaRPr lang="nl-BE" sz="3000" dirty="0"/>
          </a:p>
        </p:txBody>
      </p:sp>
      <p:pic>
        <p:nvPicPr>
          <p:cNvPr id="42" name="Afbeelding 41">
            <a:extLst>
              <a:ext uri="{FF2B5EF4-FFF2-40B4-BE49-F238E27FC236}">
                <a16:creationId xmlns:a16="http://schemas.microsoft.com/office/drawing/2014/main" id="{46565EF2-5F1F-216A-A7BE-591F9ED27A6C}"/>
              </a:ext>
            </a:extLst>
          </p:cNvPr>
          <p:cNvPicPr>
            <a:picLocks noChangeAspect="1"/>
          </p:cNvPicPr>
          <p:nvPr/>
        </p:nvPicPr>
        <p:blipFill>
          <a:blip r:embed="rId2"/>
          <a:stretch>
            <a:fillRect/>
          </a:stretch>
        </p:blipFill>
        <p:spPr>
          <a:xfrm>
            <a:off x="25868671" y="38340118"/>
            <a:ext cx="3946043" cy="3974534"/>
          </a:xfrm>
          <a:prstGeom prst="rect">
            <a:avLst/>
          </a:prstGeom>
        </p:spPr>
      </p:pic>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4" y="6930189"/>
            <a:ext cx="14083937" cy="1895450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7635597"/>
          </a:xfrm>
          <a:prstGeom prst="rect">
            <a:avLst/>
          </a:prstGeom>
          <a:noFill/>
        </p:spPr>
        <p:txBody>
          <a:bodyPr wrap="square" rtlCol="0">
            <a:spAutoFit/>
          </a:bodyPr>
          <a:lstStyle/>
          <a:p>
            <a:r>
              <a:rPr lang="nl-BE" sz="6000" dirty="0">
                <a:solidFill>
                  <a:srgbClr val="E00020"/>
                </a:solidFill>
              </a:rPr>
              <a:t>Instructies:</a:t>
            </a:r>
          </a:p>
          <a:p>
            <a:pPr marL="1143000" indent="-1143000">
              <a:buAutoNum type="arabicPeriod"/>
            </a:pPr>
            <a:r>
              <a:rPr lang="nl-BE" sz="6000" dirty="0">
                <a:solidFill>
                  <a:schemeClr val="bg2">
                    <a:lumMod val="50000"/>
                  </a:schemeClr>
                </a:solidFill>
              </a:rPr>
              <a:t>Pas de project titel aan en voeg een subtitel toe</a:t>
            </a:r>
          </a:p>
          <a:p>
            <a:pPr marL="1143000" indent="-1143000">
              <a:buAutoNum type="arabicPeriod"/>
            </a:pPr>
            <a:r>
              <a:rPr lang="nl-BE" sz="6000" dirty="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dirty="0">
                <a:solidFill>
                  <a:schemeClr val="bg2">
                    <a:lumMod val="50000"/>
                  </a:schemeClr>
                </a:solidFill>
              </a:rPr>
              <a:t>Betreft het een project in opdracht van een bedrijf, plaats dan hun logo in de linker boven hoek.</a:t>
            </a:r>
          </a:p>
          <a:p>
            <a:pPr marL="1143000" indent="-1143000">
              <a:buAutoNum type="arabicPeriod"/>
            </a:pPr>
            <a:r>
              <a:rPr lang="nl-BE" sz="6000" dirty="0">
                <a:solidFill>
                  <a:schemeClr val="bg2">
                    <a:lumMod val="50000"/>
                  </a:schemeClr>
                </a:solidFill>
              </a:rPr>
              <a:t>Vervang de 3 foto’s door mooie foto’s van jullie product/prototype.</a:t>
            </a:r>
          </a:p>
          <a:p>
            <a:pPr marL="1143000" indent="-1143000">
              <a:buAutoNum type="arabicPeriod"/>
            </a:pPr>
            <a:r>
              <a:rPr lang="nl-BE" sz="6000" dirty="0">
                <a:solidFill>
                  <a:schemeClr val="bg2">
                    <a:lumMod val="50000"/>
                  </a:schemeClr>
                </a:solidFill>
              </a:rPr>
              <a:t>Noteer jullie namen bij het team</a:t>
            </a:r>
          </a:p>
          <a:p>
            <a:pPr marL="1143000" indent="-1143000">
              <a:buAutoNum type="arabicPeriod"/>
            </a:pPr>
            <a:r>
              <a:rPr lang="nl-BE" sz="6000" dirty="0">
                <a:solidFill>
                  <a:schemeClr val="bg2">
                    <a:lumMod val="50000"/>
                  </a:schemeClr>
                </a:solidFill>
              </a:rPr>
              <a:t>Indien een leerlijn niet werd gebruikt in jullie project, vervang het vinkje dan door een leeg vierkantje. Indien een leerlijn wel werd gebruikt vermeld er onder uit welke vakken je leerstof hebt toegepast.</a:t>
            </a:r>
          </a:p>
          <a:p>
            <a:pPr marL="1143000" indent="-1143000">
              <a:buAutoNum type="arabicPeriod"/>
            </a:pPr>
            <a:r>
              <a:rPr lang="nl-BE" sz="6000" dirty="0">
                <a:solidFill>
                  <a:schemeClr val="bg2">
                    <a:lumMod val="50000"/>
                  </a:schemeClr>
                </a:solidFill>
              </a:rPr>
              <a:t>Vervang de QR code door eentje die verwijst naar jullie GitHub </a:t>
            </a:r>
            <a:r>
              <a:rPr lang="nl-BE" sz="6000" dirty="0" err="1">
                <a:solidFill>
                  <a:schemeClr val="bg2">
                    <a:lumMod val="50000"/>
                  </a:schemeClr>
                </a:solidFill>
              </a:rPr>
              <a:t>repository</a:t>
            </a:r>
            <a:r>
              <a:rPr lang="nl-BE" sz="6000" dirty="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2937394" y="30450961"/>
            <a:ext cx="8549135" cy="5078313"/>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3.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0</TotalTime>
  <Words>189</Words>
  <Application>Microsoft Office PowerPoint</Application>
  <PresentationFormat>Aangepast</PresentationFormat>
  <Paragraphs>25</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Greenhouse Sensoring  meten is weten   Omschrijving van de casus en jullie uitwerking, gebruikte leerstof en componenten.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Kenrie Vandekerckhove</cp:lastModifiedBy>
  <cp:revision>2</cp:revision>
  <dcterms:created xsi:type="dcterms:W3CDTF">2023-09-18T11:28:10Z</dcterms:created>
  <dcterms:modified xsi:type="dcterms:W3CDTF">2024-09-26T13:41:16Z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