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1195"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docChgLst>
    <pc:chgData name="Kenrie Vandekerckhove" userId="e6da4aef-2ddd-4c79-85e7-49815466d2d9" providerId="ADAL" clId="{E724B577-8723-4755-B134-B0AE8E57A9BF}"/>
    <pc:docChg chg="modSld">
      <pc:chgData name="Kenrie Vandekerckhove" userId="e6da4aef-2ddd-4c79-85e7-49815466d2d9" providerId="ADAL" clId="{E724B577-8723-4755-B134-B0AE8E57A9BF}" dt="2024-09-26T13:41:08.712" v="134" actId="20577"/>
      <pc:docMkLst>
        <pc:docMk/>
      </pc:docMkLst>
      <pc:sldChg chg="modSp mod">
        <pc:chgData name="Kenrie Vandekerckhove" userId="e6da4aef-2ddd-4c79-85e7-49815466d2d9" providerId="ADAL" clId="{E724B577-8723-4755-B134-B0AE8E57A9BF}" dt="2024-09-26T13:41:08.712" v="134" actId="20577"/>
        <pc:sldMkLst>
          <pc:docMk/>
          <pc:sldMk cId="605389948" sldId="259"/>
        </pc:sldMkLst>
        <pc:spChg chg="mod">
          <ac:chgData name="Kenrie Vandekerckhove" userId="e6da4aef-2ddd-4c79-85e7-49815466d2d9" providerId="ADAL" clId="{E724B577-8723-4755-B134-B0AE8E57A9BF}" dt="2024-09-26T13:39:02.823" v="42" actId="20577"/>
          <ac:spMkLst>
            <pc:docMk/>
            <pc:sldMk cId="605389948" sldId="259"/>
            <ac:spMk id="3" creationId="{C9484A38-808E-49C3-AC6A-5F38EC734FFE}"/>
          </ac:spMkLst>
        </pc:spChg>
        <pc:spChg chg="mod">
          <ac:chgData name="Kenrie Vandekerckhove" userId="e6da4aef-2ddd-4c79-85e7-49815466d2d9" providerId="ADAL" clId="{E724B577-8723-4755-B134-B0AE8E57A9BF}" dt="2024-09-26T13:41:08.712" v="134" actId="20577"/>
          <ac:spMkLst>
            <pc:docMk/>
            <pc:sldMk cId="605389948" sldId="259"/>
            <ac:spMk id="38" creationId="{BF453FA0-7C61-6C1A-4866-179843F539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3/10/2024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101090" y="6930189"/>
            <a:ext cx="10569198" cy="15257987"/>
          </a:xfrm>
        </p:spPr>
        <p:txBody>
          <a:bodyPr>
            <a:normAutofit/>
          </a:bodyPr>
          <a:lstStyle/>
          <a:p>
            <a:pPr>
              <a:lnSpc>
                <a:spcPct val="100000"/>
              </a:lnSpc>
            </a:pPr>
            <a:r>
              <a:rPr lang="nl-BE" dirty="0" err="1"/>
              <a:t>Greenhouse</a:t>
            </a:r>
            <a:r>
              <a:rPr lang="nl-BE" dirty="0"/>
              <a:t> </a:t>
            </a:r>
            <a:r>
              <a:rPr lang="nl-BE" dirty="0" err="1"/>
              <a:t>Sensoring</a:t>
            </a:r>
            <a:br>
              <a:rPr lang="nl-BE" dirty="0">
                <a:solidFill>
                  <a:srgbClr val="E00020"/>
                </a:solidFill>
              </a:rPr>
            </a:br>
            <a:br>
              <a:rPr lang="nl-BE" sz="6000" dirty="0">
                <a:solidFill>
                  <a:schemeClr val="accent6">
                    <a:lumMod val="60000"/>
                    <a:lumOff val="40000"/>
                  </a:schemeClr>
                </a:solidFill>
              </a:rPr>
            </a:br>
            <a:r>
              <a:rPr lang="nl-BE" sz="6000" b="1" dirty="0">
                <a:solidFill>
                  <a:srgbClr val="E00020"/>
                </a:solidFill>
                <a:latin typeface="Sagona" panose="020F0502020204030204" pitchFamily="2" charset="0"/>
              </a:rPr>
              <a:t>Meten Is Weten!</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NL" sz="3000" dirty="0">
                <a:solidFill>
                  <a:schemeClr val="tx2">
                    <a:lumMod val="40000"/>
                    <a:lumOff val="60000"/>
                  </a:schemeClr>
                </a:solidFill>
              </a:rPr>
              <a:t>Het doel van ons project is om de groei en gezondheid van planten te monitoren. Dit systeem verzamelt gegevens zoals bodemvochtigheid, temperatuur, lichtintensiteit en andere omgevingsfactoren die van invloed zijn op de plant. Het biedt gebruikers real-time informatie en waarschuwt hen wanneer de plant extra aandacht nodig heeft, bijvoorbeeld bij te weinig water of slechte lichtomstandigheden.</a:t>
            </a:r>
            <a:br>
              <a:rPr lang="nl-NL" sz="3000" dirty="0">
                <a:solidFill>
                  <a:schemeClr val="tx2">
                    <a:lumMod val="40000"/>
                    <a:lumOff val="60000"/>
                  </a:schemeClr>
                </a:solidFill>
              </a:rPr>
            </a:br>
            <a:br>
              <a:rPr lang="nl-NL" sz="3000" dirty="0">
                <a:solidFill>
                  <a:schemeClr val="tx2">
                    <a:lumMod val="40000"/>
                    <a:lumOff val="60000"/>
                  </a:schemeClr>
                </a:solidFill>
              </a:rPr>
            </a:br>
            <a:r>
              <a:rPr lang="nl-NL" sz="3000" dirty="0">
                <a:solidFill>
                  <a:schemeClr val="tx2">
                    <a:lumMod val="40000"/>
                    <a:lumOff val="60000"/>
                  </a:schemeClr>
                </a:solidFill>
              </a:rPr>
              <a:t>Ons project bestaat uit het ontwerpen en implementeren van een sensor-gebaseerd systeem. We hebben een ESP32 gebruikt om de gegevens van de sensoren te verzamelen. Deze data zal dan verwerkt worden en zal andere </a:t>
            </a:r>
            <a:r>
              <a:rPr lang="nl-NL" sz="3000">
                <a:solidFill>
                  <a:schemeClr val="tx2">
                    <a:lumMod val="40000"/>
                    <a:lumOff val="60000"/>
                  </a:schemeClr>
                </a:solidFill>
              </a:rPr>
              <a:t>componenten aansturen.</a:t>
            </a:r>
            <a:br>
              <a:rPr lang="nl-NL" sz="3000" dirty="0">
                <a:solidFill>
                  <a:schemeClr val="tx2">
                    <a:lumMod val="40000"/>
                    <a:lumOff val="60000"/>
                  </a:schemeClr>
                </a:solidFill>
              </a:rPr>
            </a:br>
            <a:br>
              <a:rPr lang="nl-NL" sz="3000" dirty="0">
                <a:solidFill>
                  <a:schemeClr val="tx2">
                    <a:lumMod val="40000"/>
                    <a:lumOff val="60000"/>
                  </a:schemeClr>
                </a:solidFill>
              </a:rPr>
            </a:br>
            <a:endParaRPr lang="nl-BE" sz="3000" dirty="0">
              <a:solidFill>
                <a:schemeClr val="tx2">
                  <a:lumMod val="40000"/>
                  <a:lumOff val="6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5154376" y="39207395"/>
            <a:ext cx="9964716" cy="193899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Xander </a:t>
            </a:r>
            <a:r>
              <a:rPr lang="nl-BE" sz="3000" dirty="0" err="1"/>
              <a:t>Vyvey</a:t>
            </a:r>
            <a:r>
              <a:rPr lang="nl-BE" sz="3000" dirty="0"/>
              <a:t>, fase 3 Network &amp; System </a:t>
            </a:r>
            <a:r>
              <a:rPr lang="nl-BE" sz="3000" dirty="0" err="1"/>
              <a:t>Admin</a:t>
            </a:r>
            <a:endParaRPr lang="nl-BE" sz="3000" dirty="0"/>
          </a:p>
          <a:p>
            <a:pPr marL="457200" indent="-457200">
              <a:buFont typeface="Arial" panose="020B0604020202020204" pitchFamily="34" charset="0"/>
              <a:buChar char="•"/>
            </a:pPr>
            <a:r>
              <a:rPr lang="nl-BE" sz="3000" dirty="0"/>
              <a:t>Ruben </a:t>
            </a:r>
            <a:r>
              <a:rPr lang="nl-BE" sz="3000" dirty="0" err="1"/>
              <a:t>Belligh</a:t>
            </a:r>
            <a:r>
              <a:rPr lang="nl-BE" sz="3000" dirty="0"/>
              <a:t>, fase 3 Network &amp; System </a:t>
            </a:r>
            <a:r>
              <a:rPr lang="nl-BE" sz="3000" dirty="0" err="1"/>
              <a:t>Admin</a:t>
            </a:r>
            <a:endParaRPr lang="nl-BE" sz="3000" dirty="0"/>
          </a:p>
          <a:p>
            <a:pPr marL="457200" indent="-457200">
              <a:buFont typeface="Arial" panose="020B0604020202020204" pitchFamily="34" charset="0"/>
              <a:buChar char="•"/>
            </a:pPr>
            <a:r>
              <a:rPr lang="nl-BE" sz="3000" dirty="0"/>
              <a:t>Kenrie Vandekerckhove, fase 2 en Network &amp; System </a:t>
            </a:r>
            <a:r>
              <a:rPr lang="nl-BE" sz="3000" dirty="0" err="1"/>
              <a:t>Admin</a:t>
            </a:r>
            <a:endParaRPr lang="nl-BE" sz="3000" dirty="0"/>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rcRect/>
          <a:stretch/>
        </p:blipFill>
        <p:spPr>
          <a:xfrm>
            <a:off x="25868671" y="38354363"/>
            <a:ext cx="3946043" cy="3946043"/>
          </a:xfrm>
          <a:prstGeom prst="rect">
            <a:avLst/>
          </a:prstGeom>
        </p:spPr>
      </p:pic>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549135" cy="5078313"/>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56</TotalTime>
  <Words>282</Words>
  <Application>Microsoft Office PowerPoint</Application>
  <PresentationFormat>Aangepast</PresentationFormat>
  <Paragraphs>25</Paragraphs>
  <Slides>1</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Arial</vt:lpstr>
      <vt:lpstr>Calibri</vt:lpstr>
      <vt:lpstr>Sagona</vt:lpstr>
      <vt:lpstr>Segoe UI</vt:lpstr>
      <vt:lpstr>Segoe UI Black</vt:lpstr>
      <vt:lpstr>Wingdings</vt:lpstr>
      <vt:lpstr>Kantoorthema</vt:lpstr>
      <vt:lpstr>Greenhouse Sensoring  Meten Is Weten!  Het doel van ons project is om de groei en gezondheid van planten te monitoren. Dit systeem verzamelt gegevens zoals bodemvochtigheid, temperatuur, lichtintensiteit en andere omgevingsfactoren die van invloed zijn op de plant. Het biedt gebruikers real-time informatie en waarschuwt hen wanneer de plant extra aandacht nodig heeft, bijvoorbeeld bij te weinig water of slechte lichtomstandigheden.  Ons project bestaat uit het ontwerpen en implementeren van een sensor-gebaseerd systeem. We hebben een ESP32 gebruikt om de gegevens van de sensoren te verzamelen. Deze data zal dan verwerkt worden en zal andere componenten aansturen.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ruben belligh</cp:lastModifiedBy>
  <cp:revision>3</cp:revision>
  <dcterms:created xsi:type="dcterms:W3CDTF">2023-09-18T11:28:10Z</dcterms:created>
  <dcterms:modified xsi:type="dcterms:W3CDTF">2024-10-03T12:43:56Z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