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110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345AF-5ECF-E43A-57A7-31116E2DD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Handheld </a:t>
            </a:r>
            <a:r>
              <a:rPr lang="nl-BE" dirty="0" err="1"/>
              <a:t>retropie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857C7B-3BEB-FAA2-8475-D15F68F1F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422" y="4096380"/>
            <a:ext cx="6831673" cy="1086237"/>
          </a:xfrm>
        </p:spPr>
        <p:txBody>
          <a:bodyPr/>
          <a:lstStyle/>
          <a:p>
            <a:r>
              <a:rPr lang="nl-BE" dirty="0"/>
              <a:t>Een project van </a:t>
            </a:r>
            <a:r>
              <a:rPr lang="nl-BE" dirty="0">
                <a:solidFill>
                  <a:srgbClr val="FF0000"/>
                </a:solidFill>
              </a:rPr>
              <a:t>VIVES</a:t>
            </a:r>
            <a:r>
              <a:rPr lang="nl-BE" dirty="0"/>
              <a:t> hogeschool door Thibaut </a:t>
            </a:r>
            <a:r>
              <a:rPr lang="nl-BE" dirty="0" err="1"/>
              <a:t>Schroyens</a:t>
            </a:r>
            <a:r>
              <a:rPr lang="nl-BE" dirty="0"/>
              <a:t>, Ruben </a:t>
            </a:r>
            <a:r>
              <a:rPr lang="nl-BE" dirty="0" err="1"/>
              <a:t>Belligh</a:t>
            </a:r>
            <a:r>
              <a:rPr lang="nl-BE" dirty="0"/>
              <a:t> en Joe Boone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1C7D0DC-C147-80C0-FA98-4093EA2C1DF2}"/>
              </a:ext>
            </a:extLst>
          </p:cNvPr>
          <p:cNvSpPr txBox="1"/>
          <p:nvPr/>
        </p:nvSpPr>
        <p:spPr>
          <a:xfrm>
            <a:off x="2581154" y="3727048"/>
            <a:ext cx="693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/>
              <a:t>Where</a:t>
            </a:r>
            <a:r>
              <a:rPr lang="nl-BE" b="1" dirty="0"/>
              <a:t> </a:t>
            </a:r>
            <a:r>
              <a:rPr lang="nl-BE" b="1" dirty="0" err="1"/>
              <a:t>nostalgia</a:t>
            </a:r>
            <a:r>
              <a:rPr lang="nl-BE" b="1" dirty="0"/>
              <a:t> </a:t>
            </a:r>
            <a:r>
              <a:rPr lang="nl-BE" b="1" dirty="0" err="1"/>
              <a:t>meets</a:t>
            </a:r>
            <a:r>
              <a:rPr lang="nl-BE" b="1" dirty="0"/>
              <a:t> </a:t>
            </a:r>
            <a:r>
              <a:rPr lang="nl-BE" b="1" dirty="0" err="1"/>
              <a:t>innovation</a:t>
            </a:r>
            <a:r>
              <a:rPr lang="nl-BE" b="1" dirty="0"/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6A1472D-EBA5-8F88-4872-390D6D54B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5109"/>
            <a:ext cx="4196451" cy="2098226"/>
          </a:xfrm>
          <a:prstGeom prst="rect">
            <a:avLst/>
          </a:prstGeom>
        </p:spPr>
      </p:pic>
      <p:pic>
        <p:nvPicPr>
          <p:cNvPr id="7" name="Afbeelding 6" descr="Afbeelding met tekst, Graphics, ontwerp, rood&#10;&#10;Automatisch gegenereerde beschrijving">
            <a:extLst>
              <a:ext uri="{FF2B5EF4-FFF2-40B4-BE49-F238E27FC236}">
                <a16:creationId xmlns:a16="http://schemas.microsoft.com/office/drawing/2014/main" id="{C6068407-E982-9113-B3C6-07ED814D3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637" y="238642"/>
            <a:ext cx="1244718" cy="1244718"/>
          </a:xfrm>
          <a:prstGeom prst="rect">
            <a:avLst/>
          </a:prstGeom>
        </p:spPr>
      </p:pic>
      <p:pic>
        <p:nvPicPr>
          <p:cNvPr id="1026" name="Picture 2" descr="VIVES-LOGO-rgb-03 | greenpallets">
            <a:extLst>
              <a:ext uri="{FF2B5EF4-FFF2-40B4-BE49-F238E27FC236}">
                <a16:creationId xmlns:a16="http://schemas.microsoft.com/office/drawing/2014/main" id="{1A145CE7-6F62-E617-D5C8-CA624990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115" y="5945147"/>
            <a:ext cx="1554480" cy="11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C4DA1-D053-9B80-43F4-F326B2FD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zijn wij?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F3E9F87-D697-BBA7-68E2-0DBEF4075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2926080" cy="823912"/>
          </a:xfrm>
        </p:spPr>
        <p:txBody>
          <a:bodyPr/>
          <a:lstStyle/>
          <a:p>
            <a:pPr algn="ctr"/>
            <a:r>
              <a:rPr lang="nl-BE" dirty="0"/>
              <a:t>Ruben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8A686BC-D3CA-3FAB-1299-B203CC9B0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2926080" cy="2562193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1966FEB-D39C-02EC-39AF-2D03CE624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70534" y="2365248"/>
            <a:ext cx="2923788" cy="823912"/>
          </a:xfrm>
        </p:spPr>
        <p:txBody>
          <a:bodyPr/>
          <a:lstStyle/>
          <a:p>
            <a:pPr algn="ctr"/>
            <a:r>
              <a:rPr lang="nl-BE" dirty="0"/>
              <a:t>Thibaut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A53482D2-C5BA-0003-5092-F2F4BAA51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70534" y="3316770"/>
            <a:ext cx="2923788" cy="2562193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65CA369-916E-59DE-2828-F6E68149F997}"/>
              </a:ext>
            </a:extLst>
          </p:cNvPr>
          <p:cNvSpPr txBox="1"/>
          <p:nvPr/>
        </p:nvSpPr>
        <p:spPr>
          <a:xfrm>
            <a:off x="8275320" y="2149113"/>
            <a:ext cx="269748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endParaRPr lang="nl-BE" sz="3000" dirty="0"/>
          </a:p>
          <a:p>
            <a:pPr algn="ctr"/>
            <a:r>
              <a:rPr lang="nl-BE" sz="3000" dirty="0"/>
              <a:t>Joe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4B65E1C-66F6-4AFA-7BE7-2D680111F3BE}"/>
              </a:ext>
            </a:extLst>
          </p:cNvPr>
          <p:cNvSpPr txBox="1"/>
          <p:nvPr/>
        </p:nvSpPr>
        <p:spPr>
          <a:xfrm>
            <a:off x="8275320" y="3305206"/>
            <a:ext cx="2697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11" name="Picture 2" descr="VIVES-LOGO-rgb-03 | greenpallets">
            <a:extLst>
              <a:ext uri="{FF2B5EF4-FFF2-40B4-BE49-F238E27FC236}">
                <a16:creationId xmlns:a16="http://schemas.microsoft.com/office/drawing/2014/main" id="{8D80E512-C6D3-0BBD-E862-21F81AB04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5710517"/>
            <a:ext cx="1554480" cy="11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8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1694CDA-DA12-96A5-F74D-957C2CA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ons project?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68AF9213-8861-FCF5-EA2F-8B7A2FC6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3D9F9E-986C-3D8C-AACA-38893951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0" y="1767840"/>
            <a:ext cx="3107119" cy="187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D237D10-383B-BF21-BF30-2F8AB652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38" y="3907488"/>
            <a:ext cx="3473132" cy="181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aspberry Pi 4 Model B 8 Go">
            <a:extLst>
              <a:ext uri="{FF2B5EF4-FFF2-40B4-BE49-F238E27FC236}">
                <a16:creationId xmlns:a16="http://schemas.microsoft.com/office/drawing/2014/main" id="{629D3540-05E4-1C8D-E3E4-9E15DB871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15299" r="-841" b="19085"/>
          <a:stretch/>
        </p:blipFill>
        <p:spPr bwMode="auto">
          <a:xfrm>
            <a:off x="7286562" y="1707031"/>
            <a:ext cx="3046547" cy="19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2C182DB-1482-E61C-72A0-114CA9DA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973" y="2171700"/>
            <a:ext cx="78445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VIVES-LOGO-rgb-03 | greenpallets">
            <a:extLst>
              <a:ext uri="{FF2B5EF4-FFF2-40B4-BE49-F238E27FC236}">
                <a16:creationId xmlns:a16="http://schemas.microsoft.com/office/drawing/2014/main" id="{B2D30AB0-3721-3B10-7E73-76595C488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680" y="5746547"/>
            <a:ext cx="1554480" cy="11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4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D2F1F-5F00-E65E-6231-34EC58F8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de </a:t>
            </a:r>
            <a:r>
              <a:rPr lang="nl-BE" dirty="0" err="1"/>
              <a:t>RetroPi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D38E71-86FE-595A-E12A-5E23D910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VIVES-LOGO-rgb-03 | greenpallets">
            <a:extLst>
              <a:ext uri="{FF2B5EF4-FFF2-40B4-BE49-F238E27FC236}">
                <a16:creationId xmlns:a16="http://schemas.microsoft.com/office/drawing/2014/main" id="{9708F5A2-0D71-654E-F165-ADB17CFD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680" y="5867400"/>
            <a:ext cx="1554480" cy="11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2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919B8-6FB3-B845-2679-7C148234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zijn we al geraakt?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AF72B2-4BEC-822B-0EE8-068A64D1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E836D87-DE18-10B5-7C37-901EFA6A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66" y="2344896"/>
            <a:ext cx="3468832" cy="209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59DE277-9676-1F03-7209-21DC83A92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55" y="2483809"/>
            <a:ext cx="3684529" cy="18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jl: rechts 3">
            <a:extLst>
              <a:ext uri="{FF2B5EF4-FFF2-40B4-BE49-F238E27FC236}">
                <a16:creationId xmlns:a16="http://schemas.microsoft.com/office/drawing/2014/main" id="{B1EAA7EB-DB6A-C0DF-CDB9-50AEC07F7BA1}"/>
              </a:ext>
            </a:extLst>
          </p:cNvPr>
          <p:cNvSpPr/>
          <p:nvPr/>
        </p:nvSpPr>
        <p:spPr>
          <a:xfrm>
            <a:off x="5504764" y="3073400"/>
            <a:ext cx="1590848" cy="635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Picture 2" descr="VIVES-LOGO-rgb-03 | greenpallets">
            <a:extLst>
              <a:ext uri="{FF2B5EF4-FFF2-40B4-BE49-F238E27FC236}">
                <a16:creationId xmlns:a16="http://schemas.microsoft.com/office/drawing/2014/main" id="{33E1C066-9A96-050E-5C53-871176FE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5867400"/>
            <a:ext cx="1554480" cy="11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78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C5E6F-4C64-C766-9732-4155DA6C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willen we naartoe werken?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AFDC52-26FE-F743-8F77-0D0930EC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VIVES-LOGO-rgb-03 | greenpallets">
            <a:extLst>
              <a:ext uri="{FF2B5EF4-FFF2-40B4-BE49-F238E27FC236}">
                <a16:creationId xmlns:a16="http://schemas.microsoft.com/office/drawing/2014/main" id="{A6FE6AA0-E24E-7AC5-AC07-5BCA42FC5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5867400"/>
            <a:ext cx="1554480" cy="11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41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259E1-7DFF-1334-34AD-176A70AE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50653-C760-B266-F716-EE74CCFD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VIVES-LOGO-rgb-03 | greenpallets">
            <a:extLst>
              <a:ext uri="{FF2B5EF4-FFF2-40B4-BE49-F238E27FC236}">
                <a16:creationId xmlns:a16="http://schemas.microsoft.com/office/drawing/2014/main" id="{541A10FE-E5EC-13C9-F36B-D6A19F70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5902960"/>
            <a:ext cx="1554480" cy="11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168933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2734D4891971478B816B747330C94A" ma:contentTypeVersion="3" ma:contentTypeDescription="Een nieuw document maken." ma:contentTypeScope="" ma:versionID="49ce414b6d7c5e8f6bb6b3a5978ec44b">
  <xsd:schema xmlns:xsd="http://www.w3.org/2001/XMLSchema" xmlns:xs="http://www.w3.org/2001/XMLSchema" xmlns:p="http://schemas.microsoft.com/office/2006/metadata/properties" xmlns:ns3="7f56e509-dbb5-472b-882b-e910fc7d143e" targetNamespace="http://schemas.microsoft.com/office/2006/metadata/properties" ma:root="true" ma:fieldsID="d370abc19137db4648dd13322c64b357" ns3:_="">
    <xsd:import namespace="7f56e509-dbb5-472b-882b-e910fc7d14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56e509-dbb5-472b-882b-e910fc7d14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E5D25D-72F6-4C01-A363-626E0D7F3B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B19C78-ADA3-4402-8A11-B2C2A2C961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56e509-dbb5-472b-882b-e910fc7d14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5D685-1CD6-45AC-BFFE-745FE33A5381}">
  <ds:schemaRefs>
    <ds:schemaRef ds:uri="http://schemas.microsoft.com/office/infopath/2007/PartnerControls"/>
    <ds:schemaRef ds:uri="http://schemas.microsoft.com/office/2006/metadata/properties"/>
    <ds:schemaRef ds:uri="7f56e509-dbb5-472b-882b-e910fc7d143e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TM10001105[[fn=Bijgesneden]]</Template>
  <TotalTime>217</TotalTime>
  <Words>49</Words>
  <Application>Microsoft Office PowerPoint</Application>
  <PresentationFormat>Breedbeeld</PresentationFormat>
  <Paragraphs>19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Franklin Gothic Book</vt:lpstr>
      <vt:lpstr>Bijgesneden</vt:lpstr>
      <vt:lpstr>Handheld retropie</vt:lpstr>
      <vt:lpstr>Wie zijn wij?</vt:lpstr>
      <vt:lpstr>Wat is ons project?</vt:lpstr>
      <vt:lpstr>Hoe werkt de RetroPi</vt:lpstr>
      <vt:lpstr>Waar zijn we al geraakt?</vt:lpstr>
      <vt:lpstr>Waar willen we naartoe werken?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Handheld retropie</dc:title>
  <dc:creator>Joë Boone</dc:creator>
  <cp:lastModifiedBy>Joë Boone</cp:lastModifiedBy>
  <cp:revision>1</cp:revision>
  <dcterms:created xsi:type="dcterms:W3CDTF">2024-05-06T09:13:04Z</dcterms:created>
  <dcterms:modified xsi:type="dcterms:W3CDTF">2024-05-13T12:32:12Z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0x010100F62734D4891971478B816B747330C94A</vt:lpwstr>
  </property>
</Properties>
</file>