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B2C8-10B5-4205-8F86-FE7A446D539E}" v="1" dt="2023-09-26T06:16:12.191"/>
    <p1510:client id="{9F5A4C45-8917-40FC-ACA1-585B53A76AB7}" v="16" dt="2023-09-26T06:15:55.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 d="100"/>
          <a:sy n="12" d="100"/>
        </p:scale>
        <p:origin x="2693"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14/02/2024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2122717"/>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Afbeelding 9" descr="Afbeelding met Lettertype, Graphics, tekst, grafische vormgeving&#10;&#10;Automatisch gegenereerde beschrijving">
            <a:extLst>
              <a:ext uri="{FF2B5EF4-FFF2-40B4-BE49-F238E27FC236}">
                <a16:creationId xmlns:a16="http://schemas.microsoft.com/office/drawing/2014/main" id="{D57C3E6A-0796-4D8E-D805-DA3CBB91BC3A}"/>
              </a:ext>
            </a:extLst>
          </p:cNvPr>
          <p:cNvPicPr>
            <a:picLocks noGrp="1" noRot="1" noChangeAspect="1" noMove="1" noResize="1" noEditPoints="1" noAdjustHandles="1" noChangeArrowheads="1" noChangeShapeType="1" noCrop="1"/>
          </p:cNvPicPr>
          <p:nvPr userDrawn="1"/>
        </p:nvPicPr>
        <p:blipFill>
          <a:blip r:embed="rId3"/>
          <a:stretch>
            <a:fillRect/>
          </a:stretch>
        </p:blipFill>
        <p:spPr>
          <a:xfrm>
            <a:off x="24860250" y="1463974"/>
            <a:ext cx="4607706" cy="1656754"/>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527500" y="18286055"/>
            <a:ext cx="11569500" cy="15257987"/>
          </a:xfrm>
        </p:spPr>
        <p:txBody>
          <a:bodyPr>
            <a:normAutofit fontScale="90000"/>
          </a:bodyPr>
          <a:lstStyle/>
          <a:p>
            <a:pPr>
              <a:lnSpc>
                <a:spcPct val="100000"/>
              </a:lnSpc>
            </a:pPr>
            <a:r>
              <a:rPr lang="nl-BE" dirty="0" err="1"/>
              <a:t>HandheldRetropie</a:t>
            </a:r>
            <a:br>
              <a:rPr lang="nl-BE" dirty="0">
                <a:solidFill>
                  <a:srgbClr val="E00020"/>
                </a:solidFill>
              </a:rPr>
            </a:br>
            <a:br>
              <a:rPr lang="nl-BE" sz="6000" dirty="0">
                <a:solidFill>
                  <a:schemeClr val="accent6">
                    <a:lumMod val="60000"/>
                    <a:lumOff val="40000"/>
                  </a:schemeClr>
                </a:solidFill>
              </a:rPr>
            </a:br>
            <a:r>
              <a:rPr lang="nl-BE" sz="6000" dirty="0" err="1">
                <a:solidFill>
                  <a:srgbClr val="E00020"/>
                </a:solidFill>
              </a:rPr>
              <a:t>Where</a:t>
            </a:r>
            <a:r>
              <a:rPr lang="nl-BE" sz="6000" dirty="0">
                <a:solidFill>
                  <a:srgbClr val="E00020"/>
                </a:solidFill>
              </a:rPr>
              <a:t> </a:t>
            </a:r>
            <a:r>
              <a:rPr lang="nl-BE" sz="6000" dirty="0" err="1">
                <a:solidFill>
                  <a:srgbClr val="E00020"/>
                </a:solidFill>
              </a:rPr>
              <a:t>nostlagia</a:t>
            </a:r>
            <a:r>
              <a:rPr lang="nl-BE" sz="6000" dirty="0">
                <a:solidFill>
                  <a:srgbClr val="E00020"/>
                </a:solidFill>
              </a:rPr>
              <a:t> </a:t>
            </a:r>
            <a:r>
              <a:rPr lang="nl-BE" sz="6000" dirty="0" err="1">
                <a:solidFill>
                  <a:srgbClr val="E00020"/>
                </a:solidFill>
              </a:rPr>
              <a:t>meets</a:t>
            </a:r>
            <a:r>
              <a:rPr lang="nl-BE" sz="6000" dirty="0">
                <a:solidFill>
                  <a:srgbClr val="E00020"/>
                </a:solidFill>
              </a:rPr>
              <a:t> </a:t>
            </a:r>
            <a:r>
              <a:rPr lang="nl-BE" sz="6000" dirty="0" err="1">
                <a:solidFill>
                  <a:srgbClr val="E00020"/>
                </a:solidFill>
              </a:rPr>
              <a:t>innovation</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BE" sz="4000" dirty="0">
                <a:solidFill>
                  <a:schemeClr val="accent6">
                    <a:lumMod val="60000"/>
                    <a:lumOff val="40000"/>
                  </a:schemeClr>
                </a:solidFill>
              </a:rPr>
              <a:t>Dit is een gameconsole waar we oude games kunnen op spelen.</a:t>
            </a:r>
            <a:br>
              <a:rPr lang="nl-BE" sz="4000" dirty="0">
                <a:solidFill>
                  <a:schemeClr val="accent6">
                    <a:lumMod val="60000"/>
                    <a:lumOff val="40000"/>
                  </a:schemeClr>
                </a:solidFill>
              </a:rPr>
            </a:br>
            <a:br>
              <a:rPr lang="nl-BE" sz="4000" dirty="0">
                <a:solidFill>
                  <a:schemeClr val="accent6">
                    <a:lumMod val="60000"/>
                    <a:lumOff val="40000"/>
                  </a:schemeClr>
                </a:solidFill>
              </a:rPr>
            </a:br>
            <a:br>
              <a:rPr lang="nl-BE" sz="4000" dirty="0">
                <a:solidFill>
                  <a:schemeClr val="accent6">
                    <a:lumMod val="60000"/>
                    <a:lumOff val="40000"/>
                  </a:schemeClr>
                </a:solidFill>
              </a:rPr>
            </a:br>
            <a:r>
              <a:rPr lang="nl-BE" sz="4000" dirty="0">
                <a:solidFill>
                  <a:schemeClr val="accent6">
                    <a:lumMod val="60000"/>
                    <a:lumOff val="40000"/>
                  </a:schemeClr>
                </a:solidFill>
              </a:rPr>
              <a:t>Deze console zal werken met een </a:t>
            </a:r>
            <a:r>
              <a:rPr lang="nl-BE" sz="4000" dirty="0" err="1">
                <a:solidFill>
                  <a:schemeClr val="accent6">
                    <a:lumMod val="60000"/>
                    <a:lumOff val="40000"/>
                  </a:schemeClr>
                </a:solidFill>
              </a:rPr>
              <a:t>Raspberry</a:t>
            </a:r>
            <a:r>
              <a:rPr lang="nl-BE" sz="4000" dirty="0">
                <a:solidFill>
                  <a:schemeClr val="accent6">
                    <a:lumMod val="60000"/>
                    <a:lumOff val="40000"/>
                  </a:schemeClr>
                </a:solidFill>
              </a:rPr>
              <a:t> pi. Hierop hebben we een emulator gezet waar alle games op staan.</a:t>
            </a:r>
            <a:br>
              <a:rPr lang="nl-BE" sz="4000" dirty="0">
                <a:solidFill>
                  <a:schemeClr val="accent6">
                    <a:lumMod val="60000"/>
                    <a:lumOff val="40000"/>
                  </a:schemeClr>
                </a:solidFill>
              </a:rPr>
            </a:br>
            <a:br>
              <a:rPr lang="nl-BE" sz="4000" dirty="0">
                <a:solidFill>
                  <a:schemeClr val="accent6">
                    <a:lumMod val="60000"/>
                    <a:lumOff val="40000"/>
                  </a:schemeClr>
                </a:solidFill>
              </a:rPr>
            </a:br>
            <a:r>
              <a:rPr lang="nl-BE" sz="4000" dirty="0">
                <a:solidFill>
                  <a:schemeClr val="accent6">
                    <a:lumMod val="60000"/>
                    <a:lumOff val="40000"/>
                  </a:schemeClr>
                </a:solidFill>
              </a:rPr>
              <a:t>Daarnaast zal deze werken op batterijen dus zal je overal en wanneer je wil kunnen gamen.</a:t>
            </a:r>
            <a:br>
              <a:rPr lang="nl-BE" sz="4000" dirty="0">
                <a:solidFill>
                  <a:schemeClr val="accent6">
                    <a:lumMod val="60000"/>
                    <a:lumOff val="40000"/>
                  </a:schemeClr>
                </a:solidFill>
              </a:rPr>
            </a:br>
            <a:br>
              <a:rPr lang="nl-BE" sz="4000" dirty="0">
                <a:solidFill>
                  <a:schemeClr val="accent6">
                    <a:lumMod val="60000"/>
                    <a:lumOff val="40000"/>
                  </a:schemeClr>
                </a:solidFill>
              </a:rPr>
            </a:br>
            <a:r>
              <a:rPr lang="nl-BE" sz="4000" dirty="0">
                <a:solidFill>
                  <a:schemeClr val="accent6">
                    <a:lumMod val="60000"/>
                    <a:lumOff val="40000"/>
                  </a:schemeClr>
                </a:solidFill>
              </a:rPr>
              <a:t>De </a:t>
            </a:r>
            <a:r>
              <a:rPr lang="nl-BE" sz="4000" dirty="0" err="1">
                <a:solidFill>
                  <a:schemeClr val="accent6">
                    <a:lumMod val="60000"/>
                    <a:lumOff val="40000"/>
                  </a:schemeClr>
                </a:solidFill>
              </a:rPr>
              <a:t>retropie</a:t>
            </a:r>
            <a:r>
              <a:rPr lang="nl-BE" sz="4000" dirty="0">
                <a:solidFill>
                  <a:schemeClr val="accent6">
                    <a:lumMod val="60000"/>
                    <a:lumOff val="40000"/>
                  </a:schemeClr>
                </a:solidFill>
              </a:rPr>
              <a:t> heeft natuurlijk een klein formaat dus zal hiervoor een PCB ontworpen worden om alles in console te krijgen</a:t>
            </a:r>
            <a:br>
              <a:rPr lang="nl-BE" sz="3000" dirty="0">
                <a:solidFill>
                  <a:schemeClr val="accent6">
                    <a:lumMod val="60000"/>
                    <a:lumOff val="40000"/>
                  </a:schemeClr>
                </a:solidFill>
              </a:rPr>
            </a:b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1" y="34006675"/>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3" y="34585760"/>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7511736" cy="1969770"/>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NL" sz="3000" dirty="0"/>
              <a:t>Thibaut </a:t>
            </a:r>
            <a:r>
              <a:rPr lang="nl-NL" sz="3000" dirty="0" err="1"/>
              <a:t>Schoyens</a:t>
            </a:r>
            <a:r>
              <a:rPr lang="nl-NL" sz="3000" dirty="0"/>
              <a:t> </a:t>
            </a:r>
            <a:r>
              <a:rPr lang="nl-BE" sz="3000" dirty="0"/>
              <a:t>, 2</a:t>
            </a:r>
            <a:r>
              <a:rPr lang="nl-BE" sz="3000" baseline="30000" dirty="0"/>
              <a:t>de</a:t>
            </a:r>
            <a:r>
              <a:rPr lang="nl-BE" sz="3000" dirty="0"/>
              <a:t> </a:t>
            </a:r>
            <a:r>
              <a:rPr lang="nl-BE" sz="3000" dirty="0" err="1"/>
              <a:t>jaars</a:t>
            </a:r>
            <a:r>
              <a:rPr lang="nl-BE" sz="3000" dirty="0"/>
              <a:t> - Software en AI</a:t>
            </a:r>
          </a:p>
          <a:p>
            <a:pPr marL="457200" indent="-457200">
              <a:buFont typeface="Arial" panose="020B0604020202020204" pitchFamily="34" charset="0"/>
              <a:buChar char="•"/>
            </a:pPr>
            <a:r>
              <a:rPr lang="nl-BE" sz="3000" dirty="0"/>
              <a:t>Ruben Belligh , 2</a:t>
            </a:r>
            <a:r>
              <a:rPr lang="nl-BE" sz="3000" baseline="30000" dirty="0"/>
              <a:t>de</a:t>
            </a:r>
            <a:r>
              <a:rPr lang="nl-BE" sz="3000" dirty="0"/>
              <a:t> </a:t>
            </a:r>
            <a:r>
              <a:rPr lang="nl-BE" sz="3000" dirty="0" err="1"/>
              <a:t>jaars</a:t>
            </a:r>
            <a:r>
              <a:rPr lang="nl-BE" sz="3000" dirty="0"/>
              <a:t> - Netwerken</a:t>
            </a:r>
          </a:p>
          <a:p>
            <a:pPr marL="457200" indent="-457200">
              <a:buFont typeface="Arial" panose="020B0604020202020204" pitchFamily="34" charset="0"/>
              <a:buChar char="•"/>
            </a:pPr>
            <a:r>
              <a:rPr lang="nl-NL" sz="3200" dirty="0" err="1"/>
              <a:t>Joë</a:t>
            </a:r>
            <a:r>
              <a:rPr lang="nl-NL" sz="3200" dirty="0"/>
              <a:t> Boone </a:t>
            </a:r>
            <a:r>
              <a:rPr lang="nl-BE" sz="3000" dirty="0"/>
              <a:t>, 1</a:t>
            </a:r>
            <a:r>
              <a:rPr lang="nl-BE" sz="3000" baseline="30000" dirty="0"/>
              <a:t>ste</a:t>
            </a:r>
            <a:r>
              <a:rPr lang="nl-BE" sz="3000" dirty="0"/>
              <a:t> jaar – elektronica- ICT</a:t>
            </a:r>
          </a:p>
        </p:txBody>
      </p:sp>
      <p:sp>
        <p:nvSpPr>
          <p:cNvPr id="44" name="Vrije vorm: vorm 43">
            <a:extLst>
              <a:ext uri="{FF2B5EF4-FFF2-40B4-BE49-F238E27FC236}">
                <a16:creationId xmlns:a16="http://schemas.microsoft.com/office/drawing/2014/main" id="{009258B9-4186-3293-B7AB-AA427CC4DA30}"/>
              </a:ext>
            </a:extLst>
          </p:cNvPr>
          <p:cNvSpPr/>
          <p:nvPr/>
        </p:nvSpPr>
        <p:spPr>
          <a:xfrm rot="5400000">
            <a:off x="3104621" y="920025"/>
            <a:ext cx="17325394" cy="15353161"/>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704558" y="25915048"/>
            <a:ext cx="13771798" cy="605268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17637050" y="32164688"/>
            <a:ext cx="9906814" cy="511285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096136" y="6044135"/>
            <a:ext cx="14083937" cy="1082529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3018949"/>
          </a:xfrm>
          <a:prstGeom prst="rect">
            <a:avLst/>
          </a:prstGeom>
          <a:noFill/>
        </p:spPr>
        <p:txBody>
          <a:bodyPr wrap="square" rtlCol="0">
            <a:spAutoFit/>
          </a:bodyPr>
          <a:lstStyle/>
          <a:p>
            <a:r>
              <a:rPr lang="nl-BE" sz="6000">
                <a:solidFill>
                  <a:srgbClr val="E00020"/>
                </a:solidFill>
              </a:rPr>
              <a:t>Instructies:</a:t>
            </a:r>
          </a:p>
          <a:p>
            <a:pPr marL="1143000" indent="-1143000">
              <a:buAutoNum type="arabicPeriod"/>
            </a:pPr>
            <a:r>
              <a:rPr lang="nl-BE" sz="6000">
                <a:solidFill>
                  <a:schemeClr val="bg2">
                    <a:lumMod val="50000"/>
                  </a:schemeClr>
                </a:solidFill>
              </a:rPr>
              <a:t>Pas de project titel aan en voeg een subtitel toe</a:t>
            </a:r>
          </a:p>
          <a:p>
            <a:pPr marL="1143000" indent="-1143000">
              <a:buAutoNum type="arabicPeriod"/>
            </a:pPr>
            <a:r>
              <a:rPr lang="nl-BE" sz="600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a:solidFill>
                  <a:schemeClr val="bg2">
                    <a:lumMod val="50000"/>
                  </a:schemeClr>
                </a:solidFill>
              </a:rPr>
              <a:t>Vervang de 3 foto’s door mooie foto’s van jullie product/prototype.</a:t>
            </a:r>
          </a:p>
          <a:p>
            <a:pPr marL="1143000" indent="-1143000">
              <a:buAutoNum type="arabicPeriod"/>
            </a:pPr>
            <a:r>
              <a:rPr lang="nl-BE" sz="6000">
                <a:solidFill>
                  <a:schemeClr val="bg2">
                    <a:lumMod val="50000"/>
                  </a:schemeClr>
                </a:solidFill>
              </a:rPr>
              <a:t>Noteer jullie namen bij het team</a:t>
            </a:r>
          </a:p>
          <a:p>
            <a:pPr marL="1143000" indent="-1143000">
              <a:buAutoNum type="arabicPeriod"/>
            </a:pPr>
            <a:r>
              <a:rPr lang="nl-BE" sz="6000">
                <a:solidFill>
                  <a:schemeClr val="bg2">
                    <a:lumMod val="50000"/>
                  </a:schemeClr>
                </a:solidFill>
              </a:rPr>
              <a:t>Indien een leerlijn niet werd gebruikt in jullie project, vervang het vinkje dan door een leeg vierkantje.</a:t>
            </a:r>
          </a:p>
          <a:p>
            <a:pPr marL="1143000" indent="-1143000">
              <a:buAutoNum type="arabicPeriod"/>
            </a:pPr>
            <a:r>
              <a:rPr lang="nl-BE" sz="6000">
                <a:solidFill>
                  <a:schemeClr val="bg2">
                    <a:lumMod val="50000"/>
                  </a:schemeClr>
                </a:solidFill>
              </a:rPr>
              <a:t>Vervang de QR code door eentje die verwijst naar jullie GitHub </a:t>
            </a:r>
            <a:r>
              <a:rPr lang="nl-BE" sz="6000" err="1">
                <a:solidFill>
                  <a:schemeClr val="bg2">
                    <a:lumMod val="50000"/>
                  </a:schemeClr>
                </a:solidFill>
              </a:rPr>
              <a:t>repository</a:t>
            </a:r>
            <a:r>
              <a:rPr lang="nl-BE" sz="600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3111122" y="38386185"/>
            <a:ext cx="8664551" cy="2862322"/>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pic>
        <p:nvPicPr>
          <p:cNvPr id="5" name="Afbeelding 4" descr="Afbeelding met tekst, Graphics, ontwerp, rood&#10;&#10;Automatisch gegenereerde beschrijving">
            <a:extLst>
              <a:ext uri="{FF2B5EF4-FFF2-40B4-BE49-F238E27FC236}">
                <a16:creationId xmlns:a16="http://schemas.microsoft.com/office/drawing/2014/main" id="{2B2207D1-84B3-BB2C-032E-0FCA3885EA0E}"/>
              </a:ext>
            </a:extLst>
          </p:cNvPr>
          <p:cNvPicPr>
            <a:picLocks noChangeAspect="1"/>
          </p:cNvPicPr>
          <p:nvPr/>
        </p:nvPicPr>
        <p:blipFill>
          <a:blip r:embed="rId5"/>
          <a:stretch>
            <a:fillRect/>
          </a:stretch>
        </p:blipFill>
        <p:spPr>
          <a:xfrm>
            <a:off x="24798320" y="38009008"/>
            <a:ext cx="4693891" cy="4693891"/>
          </a:xfrm>
          <a:prstGeom prst="rect">
            <a:avLst/>
          </a:prstGeom>
        </p:spPr>
      </p:pic>
      <p:pic>
        <p:nvPicPr>
          <p:cNvPr id="7" name="Afbeelding 6">
            <a:extLst>
              <a:ext uri="{FF2B5EF4-FFF2-40B4-BE49-F238E27FC236}">
                <a16:creationId xmlns:a16="http://schemas.microsoft.com/office/drawing/2014/main" id="{9EA4549A-F060-C964-BF46-B80B75DFC3FC}"/>
              </a:ext>
            </a:extLst>
          </p:cNvPr>
          <p:cNvPicPr>
            <a:picLocks noChangeAspect="1"/>
          </p:cNvPicPr>
          <p:nvPr/>
        </p:nvPicPr>
        <p:blipFill>
          <a:blip r:embed="rId6"/>
          <a:stretch>
            <a:fillRect/>
          </a:stretch>
        </p:blipFill>
        <p:spPr>
          <a:xfrm>
            <a:off x="4299290" y="31330651"/>
            <a:ext cx="6288213" cy="3144107"/>
          </a:xfrm>
          <a:prstGeom prst="rect">
            <a:avLst/>
          </a:prstGeom>
        </p:spPr>
      </p:pic>
      <p:pic>
        <p:nvPicPr>
          <p:cNvPr id="8" name="Afbeelding 7">
            <a:extLst>
              <a:ext uri="{FF2B5EF4-FFF2-40B4-BE49-F238E27FC236}">
                <a16:creationId xmlns:a16="http://schemas.microsoft.com/office/drawing/2014/main" id="{92D73BDB-4C2A-98E3-7625-84EC811691FF}"/>
              </a:ext>
            </a:extLst>
          </p:cNvPr>
          <p:cNvPicPr>
            <a:picLocks noChangeAspect="1"/>
          </p:cNvPicPr>
          <p:nvPr/>
        </p:nvPicPr>
        <p:blipFill>
          <a:blip r:embed="rId7"/>
          <a:stretch>
            <a:fillRect/>
          </a:stretch>
        </p:blipFill>
        <p:spPr>
          <a:xfrm>
            <a:off x="15096136" y="16869434"/>
            <a:ext cx="14083937" cy="7916016"/>
          </a:xfrm>
          <a:prstGeom prst="rect">
            <a:avLst/>
          </a:prstGeom>
        </p:spPr>
      </p:pic>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2.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148</TotalTime>
  <Words>213</Words>
  <Application>Microsoft Office PowerPoint</Application>
  <PresentationFormat>Aangepast</PresentationFormat>
  <Paragraphs>20</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HandheldRetropie  Where nostlagia meets innovation  Dit is een gameconsole waar we oude games kunnen op spelen.   Deze console zal werken met een Raspberry pi. Hierop hebben we een emulator gezet waar alle games op staan.  Daarnaast zal deze werken op batterijen dus zal je overal en wanneer je wil kunnen gamen.  De retropie heeft natuurlijk een klein formaat dus zal hiervoor een PCB ontworpen worden om alles in console te krijgen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ruben belligh</cp:lastModifiedBy>
  <cp:revision>4</cp:revision>
  <dcterms:created xsi:type="dcterms:W3CDTF">2023-09-18T11:28:10Z</dcterms:created>
  <dcterms:modified xsi:type="dcterms:W3CDTF">2024-02-14T09:16:28Z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