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19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13/02/2024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1569500" cy="15257987"/>
          </a:xfrm>
        </p:spPr>
        <p:txBody>
          <a:bodyPr>
            <a:normAutofit/>
          </a:bodyPr>
          <a:lstStyle/>
          <a:p>
            <a:pPr>
              <a:lnSpc>
                <a:spcPct val="100000"/>
              </a:lnSpc>
            </a:pPr>
            <a:r>
              <a:rPr lang="nl-BE" dirty="0" err="1"/>
              <a:t>HandheldRetropie</a:t>
            </a:r>
            <a:br>
              <a:rPr lang="nl-BE" dirty="0">
                <a:solidFill>
                  <a:srgbClr val="E00020"/>
                </a:solidFill>
              </a:rPr>
            </a:br>
            <a:br>
              <a:rPr lang="nl-BE" sz="6000" dirty="0">
                <a:solidFill>
                  <a:schemeClr val="accent6">
                    <a:lumMod val="60000"/>
                    <a:lumOff val="40000"/>
                  </a:schemeClr>
                </a:solidFill>
              </a:rPr>
            </a:br>
            <a:r>
              <a:rPr lang="nl-BE" sz="6000" dirty="0" err="1">
                <a:solidFill>
                  <a:srgbClr val="E00020"/>
                </a:solidFill>
              </a:rPr>
              <a:t>Where</a:t>
            </a:r>
            <a:r>
              <a:rPr lang="nl-BE" sz="6000" dirty="0">
                <a:solidFill>
                  <a:srgbClr val="E00020"/>
                </a:solidFill>
              </a:rPr>
              <a:t> </a:t>
            </a:r>
            <a:r>
              <a:rPr lang="nl-BE" sz="6000" dirty="0" err="1">
                <a:solidFill>
                  <a:srgbClr val="E00020"/>
                </a:solidFill>
              </a:rPr>
              <a:t>nostlagia</a:t>
            </a:r>
            <a:r>
              <a:rPr lang="nl-BE" sz="6000" dirty="0">
                <a:solidFill>
                  <a:srgbClr val="E00020"/>
                </a:solidFill>
              </a:rPr>
              <a:t> </a:t>
            </a:r>
            <a:r>
              <a:rPr lang="nl-BE" sz="6000" dirty="0" err="1">
                <a:solidFill>
                  <a:srgbClr val="E00020"/>
                </a:solidFill>
              </a:rPr>
              <a:t>meets</a:t>
            </a:r>
            <a:r>
              <a:rPr lang="nl-BE" sz="6000" dirty="0">
                <a:solidFill>
                  <a:srgbClr val="E00020"/>
                </a:solidFill>
              </a:rPr>
              <a:t> </a:t>
            </a:r>
            <a:r>
              <a:rPr lang="nl-BE" sz="6000" dirty="0" err="1">
                <a:solidFill>
                  <a:srgbClr val="E00020"/>
                </a:solidFill>
              </a:rPr>
              <a:t>innovation</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4000" dirty="0">
                <a:solidFill>
                  <a:schemeClr val="accent6">
                    <a:lumMod val="60000"/>
                    <a:lumOff val="40000"/>
                  </a:schemeClr>
                </a:solidFill>
              </a:rPr>
              <a:t>Dit is een gameconsole waar we oude games kunnen op spelen.</a:t>
            </a:r>
            <a:br>
              <a:rPr lang="nl-BE" sz="4000" dirty="0">
                <a:solidFill>
                  <a:schemeClr val="accent6">
                    <a:lumMod val="60000"/>
                    <a:lumOff val="40000"/>
                  </a:schemeClr>
                </a:solidFill>
              </a:rPr>
            </a:b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Deze console zal werken met een </a:t>
            </a:r>
            <a:r>
              <a:rPr lang="nl-BE" sz="4000" dirty="0" err="1">
                <a:solidFill>
                  <a:schemeClr val="accent6">
                    <a:lumMod val="60000"/>
                    <a:lumOff val="40000"/>
                  </a:schemeClr>
                </a:solidFill>
              </a:rPr>
              <a:t>Raspberry</a:t>
            </a:r>
            <a:r>
              <a:rPr lang="nl-BE" sz="4000" dirty="0">
                <a:solidFill>
                  <a:schemeClr val="accent6">
                    <a:lumMod val="60000"/>
                    <a:lumOff val="40000"/>
                  </a:schemeClr>
                </a:solidFill>
              </a:rPr>
              <a:t> pi. Hierop hebben we een emulator gezet waar alle games op staan.</a:t>
            </a: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Daarnaast zal deze werken op batterijen dus zal je overal en wanneer je wil kunnen gamen</a:t>
            </a:r>
            <a:br>
              <a:rPr lang="nl-BE" sz="3000" dirty="0">
                <a:solidFill>
                  <a:schemeClr val="accent6">
                    <a:lumMod val="60000"/>
                    <a:lumOff val="40000"/>
                  </a:schemeClr>
                </a:solidFill>
              </a:rPr>
            </a:b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7511736" cy="1969770"/>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NL" sz="3000" dirty="0"/>
              <a:t>Thibaut </a:t>
            </a:r>
            <a:r>
              <a:rPr lang="nl-NL" sz="3000" dirty="0" err="1"/>
              <a:t>Schoyens</a:t>
            </a:r>
            <a:r>
              <a:rPr lang="nl-NL" sz="3000" dirty="0"/>
              <a:t> </a:t>
            </a:r>
            <a:r>
              <a:rPr lang="nl-BE" sz="3000" dirty="0"/>
              <a:t>, 2</a:t>
            </a:r>
            <a:r>
              <a:rPr lang="nl-BE" sz="3000" baseline="30000" dirty="0"/>
              <a:t>de</a:t>
            </a:r>
            <a:r>
              <a:rPr lang="nl-BE" sz="3000" dirty="0"/>
              <a:t> </a:t>
            </a:r>
            <a:r>
              <a:rPr lang="nl-BE" sz="3000" dirty="0" err="1"/>
              <a:t>jaars</a:t>
            </a:r>
            <a:r>
              <a:rPr lang="nl-BE" sz="3000" dirty="0"/>
              <a:t> - Software en AI</a:t>
            </a:r>
          </a:p>
          <a:p>
            <a:pPr marL="457200" indent="-457200">
              <a:buFont typeface="Arial" panose="020B0604020202020204" pitchFamily="34" charset="0"/>
              <a:buChar char="•"/>
            </a:pPr>
            <a:r>
              <a:rPr lang="nl-BE" sz="3000" dirty="0"/>
              <a:t>Ruben Belligh , 2</a:t>
            </a:r>
            <a:r>
              <a:rPr lang="nl-BE" sz="3000" baseline="30000" dirty="0"/>
              <a:t>de</a:t>
            </a:r>
            <a:r>
              <a:rPr lang="nl-BE" sz="3000" dirty="0"/>
              <a:t> </a:t>
            </a:r>
            <a:r>
              <a:rPr lang="nl-BE" sz="3000" dirty="0" err="1"/>
              <a:t>jaars</a:t>
            </a:r>
            <a:r>
              <a:rPr lang="nl-BE" sz="3000" dirty="0"/>
              <a:t> - Netwerken</a:t>
            </a:r>
          </a:p>
          <a:p>
            <a:pPr marL="457200" indent="-457200">
              <a:buFont typeface="Arial" panose="020B0604020202020204" pitchFamily="34" charset="0"/>
              <a:buChar char="•"/>
            </a:pPr>
            <a:r>
              <a:rPr lang="nl-NL" sz="3200" dirty="0" err="1"/>
              <a:t>Joë</a:t>
            </a:r>
            <a:r>
              <a:rPr lang="nl-NL" sz="3200" dirty="0"/>
              <a:t> Boone </a:t>
            </a:r>
            <a:r>
              <a:rPr lang="nl-BE" sz="3000" dirty="0"/>
              <a:t>, 1</a:t>
            </a:r>
            <a:r>
              <a:rPr lang="nl-BE" sz="3000" baseline="30000" dirty="0"/>
              <a:t>ste</a:t>
            </a:r>
            <a:r>
              <a:rPr lang="nl-BE" sz="3000" dirty="0"/>
              <a:t> jaar – elektronica- ICT</a:t>
            </a:r>
          </a:p>
        </p:txBody>
      </p:sp>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096136" y="6044135"/>
            <a:ext cx="14083937" cy="1082529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Afbeelding 4" descr="Afbeelding met tekst, Graphics, ontwerp, rood&#10;&#10;Automatisch gegenereerde beschrijving">
            <a:extLst>
              <a:ext uri="{FF2B5EF4-FFF2-40B4-BE49-F238E27FC236}">
                <a16:creationId xmlns:a16="http://schemas.microsoft.com/office/drawing/2014/main" id="{2B2207D1-84B3-BB2C-032E-0FCA3885EA0E}"/>
              </a:ext>
            </a:extLst>
          </p:cNvPr>
          <p:cNvPicPr>
            <a:picLocks noChangeAspect="1"/>
          </p:cNvPicPr>
          <p:nvPr/>
        </p:nvPicPr>
        <p:blipFill>
          <a:blip r:embed="rId5"/>
          <a:stretch>
            <a:fillRect/>
          </a:stretch>
        </p:blipFill>
        <p:spPr>
          <a:xfrm>
            <a:off x="24798320" y="38009008"/>
            <a:ext cx="4693891" cy="4693891"/>
          </a:xfrm>
          <a:prstGeom prst="rect">
            <a:avLst/>
          </a:prstGeom>
        </p:spPr>
      </p:pic>
      <p:pic>
        <p:nvPicPr>
          <p:cNvPr id="7" name="Afbeelding 6">
            <a:extLst>
              <a:ext uri="{FF2B5EF4-FFF2-40B4-BE49-F238E27FC236}">
                <a16:creationId xmlns:a16="http://schemas.microsoft.com/office/drawing/2014/main" id="{9EA4549A-F060-C964-BF46-B80B75DFC3FC}"/>
              </a:ext>
            </a:extLst>
          </p:cNvPr>
          <p:cNvPicPr>
            <a:picLocks noChangeAspect="1"/>
          </p:cNvPicPr>
          <p:nvPr/>
        </p:nvPicPr>
        <p:blipFill>
          <a:blip r:embed="rId6"/>
          <a:stretch>
            <a:fillRect/>
          </a:stretch>
        </p:blipFill>
        <p:spPr>
          <a:xfrm>
            <a:off x="3808133" y="30306960"/>
            <a:ext cx="7430913" cy="3715457"/>
          </a:xfrm>
          <a:prstGeom prst="rect">
            <a:avLst/>
          </a:prstGeom>
        </p:spPr>
      </p:pic>
      <p:pic>
        <p:nvPicPr>
          <p:cNvPr id="8" name="Afbeelding 7">
            <a:extLst>
              <a:ext uri="{FF2B5EF4-FFF2-40B4-BE49-F238E27FC236}">
                <a16:creationId xmlns:a16="http://schemas.microsoft.com/office/drawing/2014/main" id="{92D73BDB-4C2A-98E3-7625-84EC811691FF}"/>
              </a:ext>
            </a:extLst>
          </p:cNvPr>
          <p:cNvPicPr>
            <a:picLocks noChangeAspect="1"/>
          </p:cNvPicPr>
          <p:nvPr/>
        </p:nvPicPr>
        <p:blipFill>
          <a:blip r:embed="rId7"/>
          <a:stretch>
            <a:fillRect/>
          </a:stretch>
        </p:blipFill>
        <p:spPr>
          <a:xfrm>
            <a:off x="15096136" y="16869434"/>
            <a:ext cx="14083937" cy="7916016"/>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FA04DA-A2C1-4A00-9FA4-1F6991DE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127</TotalTime>
  <Words>190</Words>
  <Application>Microsoft Office PowerPoint</Application>
  <PresentationFormat>Aangepast</PresentationFormat>
  <Paragraphs>20</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HandheldRetropie  Where nostlagia meets innovation  Dit is een gameconsole waar we oude games kunnen op spelen.   Deze console zal werken met een Raspberry pi. Hierop hebben we een emulator gezet waar alle games op staan.  Daarnaast zal deze werken op batterijen dus zal je overal en wanneer je wil kunnen gamen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ruben belligh</cp:lastModifiedBy>
  <cp:revision>3</cp:revision>
  <dcterms:created xsi:type="dcterms:W3CDTF">2023-09-18T11:28:10Z</dcterms:created>
  <dcterms:modified xsi:type="dcterms:W3CDTF">2024-02-13T12:12:21Z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