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>
      <p:cViewPr varScale="1">
        <p:scale>
          <a:sx n="60" d="100"/>
          <a:sy n="6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5E0-CD90-F731-E590-CC27C0E7A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240C-CC10-6434-8010-6EA47E428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CCA-F3DA-3A7D-E7BE-885AF057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6ECC-99C5-716F-5093-F73A9CF5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BED8-AEA2-F0EA-CC33-21D0699A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66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AB18-47D9-6192-9947-82831B69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50E33-22B1-7ADA-95B0-BDFCF9AE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C5B2-559C-7089-25F2-FF7E9B7A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E605-A96C-FDB8-1F39-A1CADC4E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95E0-1AE5-4F48-0702-83A9113C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76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A9270-F24F-2CD6-CE10-3F672DFA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F9CDE-2DC8-A4FA-B339-46D47C9A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79F1-3B9C-7A62-461C-1BB577F9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A936-1204-A82C-0F84-B2D77A99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0C8D-AD21-BDE7-F911-8C8C9F6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25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C24B-B950-3286-09C0-9F389098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47A8-11EC-E288-2D34-7A6AA796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4FDC-4A98-6A60-47B6-B7CF397E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89A0-6A93-A228-35BD-C52FC2E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C8AB-E7B9-35B6-D13D-6514084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16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F5C0-24F8-FB67-C340-B69D9D1F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E046-4814-26E0-56E5-3B4A0B45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B35C-B5C6-6A88-9079-6F4CFFB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4272-1874-8CA7-8E7D-923266C0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A499-C283-8607-74C0-38E922B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74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E40-2529-B42A-00B7-BDE79D89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601-C3D1-39F6-ECD4-B40F7D6D3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5684C-9E21-8020-9722-B2B11DF9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A21A-ED37-19E5-F30A-EBC4C13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667D-88C2-8B8B-949A-7DA9A662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0218E-26AE-A1EB-62B5-555F257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CE41-DBA6-FFF8-EC51-CD135C0F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35760-E85D-C53C-9E6B-52E7170F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72529-1E13-B572-F646-BBE08BB9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B9EE3-1F64-A884-F509-29C851D9F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2B52D-1166-A41C-7A92-C61B2FBD1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D4950-520C-6890-3EE4-6367F84D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E8CB1-4F7B-0093-1348-83916F9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8C11B-3CEB-2731-F10C-D70BB79A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1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629-1BB1-89D8-763F-2CC7446F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A8F41-CD38-E6B3-D1E0-BF9C2CA9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B22E5-79A3-2B2A-D470-2C54BEB2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6B179-DA37-CC86-3CA6-D18289C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16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3F9BC-D77A-D5C6-3775-786509BF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B5A7-91DF-32F3-50AB-0760436B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B1A2B-2622-3291-4BC5-86B6277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67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C3AA-D1CF-1B85-2074-6DFD6722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81BF-BE65-808D-AA76-A69CF66A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E343-173F-9932-92EC-A4F0FF04C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EDF0-CEDD-1748-99AC-37D21368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2E08-CE41-9869-66FE-49E97BC5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C3B2-289F-D4F3-DB59-75FB7388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65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B31-FE8D-ED56-129F-5BC012B1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8BBFC-E982-0796-517E-B1AF1C8FE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247B-9976-8109-992E-84C7EA9A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BF9A-C2CA-DF5F-F542-63DCDEAF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9A6EB-D4DB-05AF-2EB4-74DDE8FE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65E7-9A0B-E898-A57A-596B5DE0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283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DBC6-FBB7-2E31-3E69-D4D2FF8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ED07-18C2-50BA-5E61-C2BC2EC7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5968-85C5-1D48-D411-8C93CADB7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9F1E-F0EC-0640-93ED-7F92F9E3D89D}" type="datetimeFigureOut">
              <a:rPr lang="en-BE" smtClean="0"/>
              <a:t>04/03/2024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7236-45B2-EAA5-68A0-AE966A3E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CF5-AEF9-7007-2B63-D63835DDA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F4D2-264A-694F-97B0-88B55A2482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01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FA14-C390-CBD8-83F2-24A95CEB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437" y="-1542403"/>
            <a:ext cx="9144000" cy="2387600"/>
          </a:xfrm>
        </p:spPr>
        <p:txBody>
          <a:bodyPr/>
          <a:lstStyle/>
          <a:p>
            <a:r>
              <a:rPr lang="en-BE" dirty="0"/>
              <a:t>Sprint-backlog (sprint 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E848C1-F97D-6F6D-A98F-D7C13AB61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69904"/>
              </p:ext>
            </p:extLst>
          </p:nvPr>
        </p:nvGraphicFramePr>
        <p:xfrm>
          <a:off x="1873437" y="1850065"/>
          <a:ext cx="8586382" cy="37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191">
                  <a:extLst>
                    <a:ext uri="{9D8B030D-6E8A-4147-A177-3AD203B41FA5}">
                      <a16:colId xmlns:a16="http://schemas.microsoft.com/office/drawing/2014/main" val="2196953842"/>
                    </a:ext>
                  </a:extLst>
                </a:gridCol>
                <a:gridCol w="4293191">
                  <a:extLst>
                    <a:ext uri="{9D8B030D-6E8A-4147-A177-3AD203B41FA5}">
                      <a16:colId xmlns:a16="http://schemas.microsoft.com/office/drawing/2014/main" val="4182818965"/>
                    </a:ext>
                  </a:extLst>
                </a:gridCol>
              </a:tblGrid>
              <a:tr h="434584">
                <a:tc>
                  <a:txBody>
                    <a:bodyPr/>
                    <a:lstStyle/>
                    <a:p>
                      <a:r>
                        <a:rPr lang="en-BE" dirty="0"/>
                        <a:t>What is done? (previous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What should be done? (this 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8212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Concept uitwerken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9094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Architectuur-document opmaken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1841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Bestellijst opmaken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0942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Testen uitvoeren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800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Checklijst opstellen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622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Concept met Team-Coach bespreken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0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FA14-C390-CBD8-83F2-24A95CEB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437" y="-1542403"/>
            <a:ext cx="9144000" cy="2387600"/>
          </a:xfrm>
        </p:spPr>
        <p:txBody>
          <a:bodyPr/>
          <a:lstStyle/>
          <a:p>
            <a:r>
              <a:rPr lang="en-BE" dirty="0"/>
              <a:t>Sprint-backlog (sprint 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E848C1-F97D-6F6D-A98F-D7C13AB61BB3}"/>
              </a:ext>
            </a:extLst>
          </p:cNvPr>
          <p:cNvGraphicFramePr>
            <a:graphicFrameLocks noGrp="1"/>
          </p:cNvGraphicFramePr>
          <p:nvPr/>
        </p:nvGraphicFramePr>
        <p:xfrm>
          <a:off x="1873437" y="1850065"/>
          <a:ext cx="8586382" cy="37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191">
                  <a:extLst>
                    <a:ext uri="{9D8B030D-6E8A-4147-A177-3AD203B41FA5}">
                      <a16:colId xmlns:a16="http://schemas.microsoft.com/office/drawing/2014/main" val="2196953842"/>
                    </a:ext>
                  </a:extLst>
                </a:gridCol>
                <a:gridCol w="4293191">
                  <a:extLst>
                    <a:ext uri="{9D8B030D-6E8A-4147-A177-3AD203B41FA5}">
                      <a16:colId xmlns:a16="http://schemas.microsoft.com/office/drawing/2014/main" val="4182818965"/>
                    </a:ext>
                  </a:extLst>
                </a:gridCol>
              </a:tblGrid>
              <a:tr h="434584">
                <a:tc>
                  <a:txBody>
                    <a:bodyPr/>
                    <a:lstStyle/>
                    <a:p>
                      <a:r>
                        <a:rPr lang="en-BE" dirty="0"/>
                        <a:t>What is done? (previous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What should be done? (this 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8212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BE" dirty="0"/>
                        <a:t>Concept voltooid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Eerste “prototype” uitwerken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9094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r>
                        <a:rPr lang="en-BE" dirty="0"/>
                        <a:t>estellijst opgemaakt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E" dirty="0"/>
                        <a:t>everse-engineer de 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1841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BE" dirty="0"/>
                        <a:t>rchitectuur-document opgemaakt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BE" dirty="0"/>
                        <a:t>odige aanpassingen maken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0942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BE" dirty="0"/>
                        <a:t>Testen uitgevoerd (klein-schalig)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Een ESP programmeren als een “clone”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800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BE" dirty="0"/>
                        <a:t>Checklijst opgemaakt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622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r>
                        <a:rPr lang="en-BE" dirty="0"/>
                        <a:t>Besproken met Team-Coach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0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1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Sprint-backlog (sprint 1)</vt:lpstr>
      <vt:lpstr>Sprint-backlog (sprint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Sprint-backlog (sprint 2)</dc:title>
  <dc:creator>Rogov William</dc:creator>
  <cp:lastModifiedBy>Rogov William</cp:lastModifiedBy>
  <cp:revision>2</cp:revision>
  <dcterms:created xsi:type="dcterms:W3CDTF">2024-03-04T14:30:48Z</dcterms:created>
  <dcterms:modified xsi:type="dcterms:W3CDTF">2024-03-04T14:47:48Z</dcterms:modified>
</cp:coreProperties>
</file>