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80"/>
    <p:restoredTop sz="94710"/>
  </p:normalViewPr>
  <p:slideViewPr>
    <p:cSldViewPr snapToGrid="0">
      <p:cViewPr varScale="1">
        <p:scale>
          <a:sx n="146" d="100"/>
          <a:sy n="146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A29A-72ED-4FF9-0D68-2CF2B841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2DF4-1905-F67C-F047-548D9EB56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A8D9-1D49-F29F-7818-3E8FB477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616A-F630-6D83-413A-5BA22B21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F35D-1CA6-9546-8B32-F050BD0E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267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A57D-C305-A10E-80FD-93649A88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7778-6207-2861-6D47-29044BB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B258-7305-35A2-6479-631DE529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1607-5A4F-4DF6-8137-4D3CE792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9644-6CD2-14CA-FBFE-A8D4361B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060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FB9CC-0952-1D93-AF65-52940CE23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AAE7-E627-B086-33D4-D46162E56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E8BF-D4E5-982A-02DC-1EBB2D72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2B2F-711A-0D98-CFFE-EA3775B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07D8-6789-2EDD-4FF7-6525970F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85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523-B0AF-3739-BBB0-1418DA0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2318-6D8F-1B3B-6CAC-5B48B25D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E89D-049A-D418-2BC2-2A6DA4F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30BA-7A82-7884-62E6-4E9E3D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5854-E502-AC01-C168-191B9E1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344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C321-173B-7CD0-E267-1BD33F47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AF5E-7013-1BD2-E219-28376164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9907-4402-66E0-A3EA-8877AB6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15E4-4AE8-30CE-5134-B55ECA6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049B-A70E-FCE9-09DD-2F40F7AD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926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892B-94D0-34BD-1EA5-A89A6623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6898-1277-9513-BCB4-2AB3E5BF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B5C3-EC87-3C58-FDEC-D22D9DBF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2E5B-91CE-2C2B-2E9F-0EF7425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2A0D-E895-ADF8-EC41-F4936961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F8DDF-390C-5244-1870-D26EA0D9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59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C18F-7404-A9D0-F783-7BEBB97F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7FC7-79E7-6B3D-35AC-BA3B6278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2EC3D-6F35-44FD-6C13-CB9D318FB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E8B9-D860-59E2-F0F1-4F45AD593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8778E-89CD-42C6-B266-95BBA6201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C7DBD-5C6A-B2BE-1368-EBB51FF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CAC76-B357-D487-0043-EC726C0A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B4D9E-37E1-FB18-9681-108A8E08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057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54C-13F3-6320-B028-6DB4001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A27E0-B1BF-D4CA-5904-D0A77377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D0A28-3B60-E778-25E3-2C73A35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7FE9-05AA-CA2D-B6D1-5F4105A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73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F3FD-ECE5-57EA-75FF-6450C160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AD733-B527-A327-1EDA-7989C515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092D-C4FB-3761-EDD9-CDD1D3FD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40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EC86-2E40-ACAB-BA30-CEAE4121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1E27-384C-D4E2-2572-2267EC87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8854-0A2C-79D9-C9DE-738EECF7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2420-05AD-0934-7391-712DDADD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5EB0-61E2-A9E1-115B-C8090705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B712-5ED3-256C-BF10-9A6B327F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85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D7B-EB87-38E7-3094-9481787A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F1009-C3CB-0161-F34A-D5087D75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03AB-6A9E-311B-D2D0-E13870C8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9789-AEAE-27D4-FC4C-5E8C4456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2851-74A4-6FBC-6EB6-2464DD21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AD8B-0B50-CA4F-8D15-B825A3A7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81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1AF7-929F-F575-74EE-248166F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9011-4C3F-0621-9582-ED472468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D7DA-AE8F-4B8E-91A3-03C5A7028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80AD-3CDA-1741-A751-2BB704E7EEAD}" type="datetimeFigureOut">
              <a:rPr lang="en-BE" smtClean="0"/>
              <a:t>26/02/2024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6F81-E20E-EF7E-E25F-D40414B1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6B1C-7763-406A-C608-1B5D5F26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3D0A-71E4-894B-903E-77BE9FEB520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7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60189-E040-BA36-E825-7BEA4C1E75AE}"/>
              </a:ext>
            </a:extLst>
          </p:cNvPr>
          <p:cNvSpPr/>
          <p:nvPr/>
        </p:nvSpPr>
        <p:spPr>
          <a:xfrm>
            <a:off x="3756012" y="2871168"/>
            <a:ext cx="1672683" cy="1429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E808F-9620-EB3D-0ED0-53B839B1CD62}"/>
              </a:ext>
            </a:extLst>
          </p:cNvPr>
          <p:cNvSpPr/>
          <p:nvPr/>
        </p:nvSpPr>
        <p:spPr>
          <a:xfrm>
            <a:off x="7698237" y="2837302"/>
            <a:ext cx="1635310" cy="1440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F447E-48AF-62E0-AA56-CB7D23B8A57A}"/>
              </a:ext>
            </a:extLst>
          </p:cNvPr>
          <p:cNvSpPr/>
          <p:nvPr/>
        </p:nvSpPr>
        <p:spPr>
          <a:xfrm>
            <a:off x="2523744" y="5223057"/>
            <a:ext cx="7790687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8E8A58-BCE4-C2C7-4A42-077CF28F8786}"/>
              </a:ext>
            </a:extLst>
          </p:cNvPr>
          <p:cNvSpPr/>
          <p:nvPr/>
        </p:nvSpPr>
        <p:spPr>
          <a:xfrm rot="16200000">
            <a:off x="8162700" y="4614127"/>
            <a:ext cx="675132" cy="340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219BC7B-C410-828C-EABF-9497E884BC6B}"/>
              </a:ext>
            </a:extLst>
          </p:cNvPr>
          <p:cNvSpPr/>
          <p:nvPr/>
        </p:nvSpPr>
        <p:spPr>
          <a:xfrm rot="16200000">
            <a:off x="4251582" y="4545828"/>
            <a:ext cx="675132" cy="340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1B607-81CC-DD0D-CE6F-18C5D041D394}"/>
              </a:ext>
            </a:extLst>
          </p:cNvPr>
          <p:cNvSpPr/>
          <p:nvPr/>
        </p:nvSpPr>
        <p:spPr>
          <a:xfrm>
            <a:off x="2459736" y="1931217"/>
            <a:ext cx="7790687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20865-D33E-B74E-5998-FDA317E2F4BC}"/>
              </a:ext>
            </a:extLst>
          </p:cNvPr>
          <p:cNvSpPr/>
          <p:nvPr/>
        </p:nvSpPr>
        <p:spPr>
          <a:xfrm>
            <a:off x="2121409" y="844781"/>
            <a:ext cx="2102760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125468-CCE4-AFCB-6D8F-BCFA9A6518C0}"/>
              </a:ext>
            </a:extLst>
          </p:cNvPr>
          <p:cNvSpPr/>
          <p:nvPr/>
        </p:nvSpPr>
        <p:spPr>
          <a:xfrm>
            <a:off x="5276089" y="58397"/>
            <a:ext cx="2102760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18983-1F9D-4BB6-18AD-10538560315E}"/>
              </a:ext>
            </a:extLst>
          </p:cNvPr>
          <p:cNvSpPr/>
          <p:nvPr/>
        </p:nvSpPr>
        <p:spPr>
          <a:xfrm>
            <a:off x="8314642" y="872922"/>
            <a:ext cx="2102760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32BBB75-AF88-DA2E-021A-02FDB907CAB7}"/>
              </a:ext>
            </a:extLst>
          </p:cNvPr>
          <p:cNvSpPr/>
          <p:nvPr/>
        </p:nvSpPr>
        <p:spPr>
          <a:xfrm>
            <a:off x="9671078" y="3381183"/>
            <a:ext cx="675132" cy="340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4235D-3F2D-6B3E-B516-E555B85B4226}"/>
              </a:ext>
            </a:extLst>
          </p:cNvPr>
          <p:cNvSpPr/>
          <p:nvPr/>
        </p:nvSpPr>
        <p:spPr>
          <a:xfrm rot="16200000">
            <a:off x="9726279" y="3093140"/>
            <a:ext cx="2102760" cy="52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Quad Arrow 23">
            <a:extLst>
              <a:ext uri="{FF2B5EF4-FFF2-40B4-BE49-F238E27FC236}">
                <a16:creationId xmlns:a16="http://schemas.microsoft.com/office/drawing/2014/main" id="{5A4E2794-728F-A4DF-1045-F66F0A331DC7}"/>
              </a:ext>
            </a:extLst>
          </p:cNvPr>
          <p:cNvSpPr/>
          <p:nvPr/>
        </p:nvSpPr>
        <p:spPr>
          <a:xfrm>
            <a:off x="5070904" y="682808"/>
            <a:ext cx="2487167" cy="1177876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D2316E7E-668F-F366-8A18-1787BABE5FEA}"/>
              </a:ext>
            </a:extLst>
          </p:cNvPr>
          <p:cNvSpPr/>
          <p:nvPr/>
        </p:nvSpPr>
        <p:spPr>
          <a:xfrm>
            <a:off x="4504107" y="2531247"/>
            <a:ext cx="170082" cy="2870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D99BDF3B-E1C8-559C-983E-73EA2718F885}"/>
              </a:ext>
            </a:extLst>
          </p:cNvPr>
          <p:cNvSpPr/>
          <p:nvPr/>
        </p:nvSpPr>
        <p:spPr>
          <a:xfrm>
            <a:off x="8415225" y="2515031"/>
            <a:ext cx="170082" cy="2870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0C6E7D4-E610-E2F9-23F9-0747D59462FF}"/>
              </a:ext>
            </a:extLst>
          </p:cNvPr>
          <p:cNvSpPr/>
          <p:nvPr/>
        </p:nvSpPr>
        <p:spPr>
          <a:xfrm>
            <a:off x="1033272" y="2093976"/>
            <a:ext cx="1188720" cy="2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C195D933-7C8F-EB86-C0F1-BF1A9BD9D7BF}"/>
              </a:ext>
            </a:extLst>
          </p:cNvPr>
          <p:cNvSpPr/>
          <p:nvPr/>
        </p:nvSpPr>
        <p:spPr>
          <a:xfrm>
            <a:off x="1033272" y="5358384"/>
            <a:ext cx="1188720" cy="2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6AB5DD-4162-605B-68A1-83A0AFB59AC7}"/>
              </a:ext>
            </a:extLst>
          </p:cNvPr>
          <p:cNvSpPr/>
          <p:nvPr/>
        </p:nvSpPr>
        <p:spPr>
          <a:xfrm>
            <a:off x="1033272" y="2157984"/>
            <a:ext cx="155002" cy="3327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FA8D4-D2F2-D78A-C495-A11501401637}"/>
              </a:ext>
            </a:extLst>
          </p:cNvPr>
          <p:cNvSpPr txBox="1"/>
          <p:nvPr/>
        </p:nvSpPr>
        <p:spPr>
          <a:xfrm>
            <a:off x="3438144" y="5358384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Power Architectuur = 230V -&gt; 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C2B59D-A4D9-2256-BA05-2F7270E45377}"/>
              </a:ext>
            </a:extLst>
          </p:cNvPr>
          <p:cNvSpPr txBox="1"/>
          <p:nvPr/>
        </p:nvSpPr>
        <p:spPr>
          <a:xfrm>
            <a:off x="3456432" y="2011680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Controle Architectuur = Bare Conductor Touch 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5739D-14E5-E2A6-D0D5-E3275E02E506}"/>
              </a:ext>
            </a:extLst>
          </p:cNvPr>
          <p:cNvSpPr txBox="1"/>
          <p:nvPr/>
        </p:nvSpPr>
        <p:spPr>
          <a:xfrm>
            <a:off x="3799035" y="3240101"/>
            <a:ext cx="14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Touch </a:t>
            </a:r>
          </a:p>
          <a:p>
            <a:pPr algn="ctr"/>
            <a:r>
              <a:rPr lang="en-BE" dirty="0"/>
              <a:t>Detectie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9C1300-26E0-8677-18F5-A91E090FDBA6}"/>
              </a:ext>
            </a:extLst>
          </p:cNvPr>
          <p:cNvSpPr txBox="1"/>
          <p:nvPr/>
        </p:nvSpPr>
        <p:spPr>
          <a:xfrm>
            <a:off x="7791377" y="3226269"/>
            <a:ext cx="14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Audio</a:t>
            </a:r>
          </a:p>
          <a:p>
            <a:pPr algn="ctr"/>
            <a:r>
              <a:rPr lang="en-BE" dirty="0"/>
              <a:t>aansturing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0DE531-80A6-B2C5-C441-3D3C17426CAA}"/>
              </a:ext>
            </a:extLst>
          </p:cNvPr>
          <p:cNvSpPr txBox="1"/>
          <p:nvPr/>
        </p:nvSpPr>
        <p:spPr>
          <a:xfrm rot="16200000">
            <a:off x="10053145" y="3198399"/>
            <a:ext cx="144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592DA9-8861-E8A4-17B3-D512127B7543}"/>
              </a:ext>
            </a:extLst>
          </p:cNvPr>
          <p:cNvSpPr txBox="1"/>
          <p:nvPr/>
        </p:nvSpPr>
        <p:spPr>
          <a:xfrm>
            <a:off x="2336113" y="783952"/>
            <a:ext cx="16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Andere sound Boards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0A10C-E132-A79F-A8C9-3C914C73608B}"/>
              </a:ext>
            </a:extLst>
          </p:cNvPr>
          <p:cNvSpPr txBox="1"/>
          <p:nvPr/>
        </p:nvSpPr>
        <p:spPr>
          <a:xfrm>
            <a:off x="8461148" y="882650"/>
            <a:ext cx="167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200" dirty="0"/>
              <a:t>User interface=</a:t>
            </a:r>
          </a:p>
          <a:p>
            <a:pPr algn="ctr"/>
            <a:r>
              <a:rPr lang="en-BE" sz="1200" dirty="0"/>
              <a:t>Tafereel druk knoppen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CFDCD1-8038-147D-0521-851910FA72FE}"/>
              </a:ext>
            </a:extLst>
          </p:cNvPr>
          <p:cNvSpPr txBox="1"/>
          <p:nvPr/>
        </p:nvSpPr>
        <p:spPr>
          <a:xfrm>
            <a:off x="5477811" y="88579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De gebruiker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D2000-AD2D-CF59-21C4-95D4B73B65B7}"/>
              </a:ext>
            </a:extLst>
          </p:cNvPr>
          <p:cNvSpPr/>
          <p:nvPr/>
        </p:nvSpPr>
        <p:spPr>
          <a:xfrm>
            <a:off x="482460" y="2953464"/>
            <a:ext cx="1672683" cy="1429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0E5BEC-D0B4-0619-10DE-A81F2BA42060}"/>
              </a:ext>
            </a:extLst>
          </p:cNvPr>
          <p:cNvSpPr txBox="1"/>
          <p:nvPr/>
        </p:nvSpPr>
        <p:spPr>
          <a:xfrm>
            <a:off x="525483" y="3285821"/>
            <a:ext cx="14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Touch </a:t>
            </a:r>
          </a:p>
          <a:p>
            <a:pPr algn="ctr"/>
            <a:r>
              <a:rPr lang="en-BE" dirty="0"/>
              <a:t>Detectie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4E975-8084-293A-1A13-688861BE189D}"/>
              </a:ext>
            </a:extLst>
          </p:cNvPr>
          <p:cNvSpPr txBox="1"/>
          <p:nvPr/>
        </p:nvSpPr>
        <p:spPr>
          <a:xfrm>
            <a:off x="3360642" y="2138766"/>
            <a:ext cx="144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dirty="0"/>
          </a:p>
          <a:p>
            <a:pPr algn="ctr"/>
            <a:r>
              <a:rPr lang="en-BE" sz="1200" dirty="0"/>
              <a:t>Koper</a:t>
            </a:r>
          </a:p>
          <a:p>
            <a:pPr algn="ctr"/>
            <a:r>
              <a:rPr lang="en-BE" sz="1200" dirty="0"/>
              <a:t>draad</a:t>
            </a:r>
          </a:p>
          <a:p>
            <a:pPr algn="ctr"/>
            <a:endParaRPr lang="en-B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92FEB5-0CAB-3701-2DD1-D385BA60238F}"/>
              </a:ext>
            </a:extLst>
          </p:cNvPr>
          <p:cNvSpPr txBox="1"/>
          <p:nvPr/>
        </p:nvSpPr>
        <p:spPr>
          <a:xfrm>
            <a:off x="9209329" y="2697872"/>
            <a:ext cx="144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dirty="0"/>
          </a:p>
          <a:p>
            <a:pPr algn="ctr"/>
            <a:r>
              <a:rPr lang="en-BE" sz="1200" dirty="0"/>
              <a:t>3,5mm</a:t>
            </a:r>
          </a:p>
          <a:p>
            <a:pPr algn="ctr"/>
            <a:r>
              <a:rPr lang="en-BE" sz="1200" dirty="0"/>
              <a:t>AudioJack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60AA49-C777-DBD6-B01A-E0A27CE01F28}"/>
              </a:ext>
            </a:extLst>
          </p:cNvPr>
          <p:cNvSpPr txBox="1"/>
          <p:nvPr/>
        </p:nvSpPr>
        <p:spPr>
          <a:xfrm>
            <a:off x="1074715" y="2295851"/>
            <a:ext cx="14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Conductive Paint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328948-D732-D90D-1863-7AC456480374}"/>
              </a:ext>
            </a:extLst>
          </p:cNvPr>
          <p:cNvSpPr txBox="1"/>
          <p:nvPr/>
        </p:nvSpPr>
        <p:spPr>
          <a:xfrm>
            <a:off x="1038139" y="4700723"/>
            <a:ext cx="144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Micro-USB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605A75-502D-B6E9-C71A-270DD7EB1841}"/>
              </a:ext>
            </a:extLst>
          </p:cNvPr>
          <p:cNvSpPr txBox="1"/>
          <p:nvPr/>
        </p:nvSpPr>
        <p:spPr>
          <a:xfrm>
            <a:off x="4912353" y="880895"/>
            <a:ext cx="1449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sz="1100" dirty="0"/>
          </a:p>
          <a:p>
            <a:pPr algn="ctr"/>
            <a:r>
              <a:rPr lang="en-BE" sz="1100" dirty="0"/>
              <a:t>Koper</a:t>
            </a:r>
          </a:p>
          <a:p>
            <a:pPr algn="ctr"/>
            <a:r>
              <a:rPr lang="en-BE" sz="1100" dirty="0"/>
              <a:t>draad</a:t>
            </a:r>
          </a:p>
          <a:p>
            <a:pPr algn="ctr"/>
            <a:endParaRPr lang="en-BE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7CB67-E253-9E10-0EE4-893EA907FF41}"/>
              </a:ext>
            </a:extLst>
          </p:cNvPr>
          <p:cNvSpPr txBox="1"/>
          <p:nvPr/>
        </p:nvSpPr>
        <p:spPr>
          <a:xfrm>
            <a:off x="7138840" y="4577784"/>
            <a:ext cx="1449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/>
              <a:t>Adapater: 24W, 5V</a:t>
            </a:r>
          </a:p>
          <a:p>
            <a:pPr algn="ctr"/>
            <a:r>
              <a:rPr lang="en-BE" sz="1000" dirty="0"/>
              <a:t>4,8 A</a:t>
            </a:r>
          </a:p>
          <a:p>
            <a:pPr algn="ctr"/>
            <a:r>
              <a:rPr lang="en-BE" sz="1000" dirty="0"/>
              <a:t>4 usb poorten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B2B50-D21B-2BD5-FDEA-39341F25B9FF}"/>
              </a:ext>
            </a:extLst>
          </p:cNvPr>
          <p:cNvSpPr txBox="1"/>
          <p:nvPr/>
        </p:nvSpPr>
        <p:spPr>
          <a:xfrm>
            <a:off x="3252640" y="4522920"/>
            <a:ext cx="1449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/>
              <a:t>Adapater: 24W, 5V</a:t>
            </a:r>
          </a:p>
          <a:p>
            <a:pPr algn="ctr"/>
            <a:r>
              <a:rPr lang="en-BE" sz="1000" dirty="0"/>
              <a:t>4,8 A</a:t>
            </a:r>
          </a:p>
          <a:p>
            <a:pPr algn="ctr"/>
            <a:r>
              <a:rPr lang="en-BE" sz="1000" dirty="0"/>
              <a:t>4 usb poorten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AB9DD1-CF84-56A4-76CA-5E33B8EAFEED}"/>
              </a:ext>
            </a:extLst>
          </p:cNvPr>
          <p:cNvSpPr txBox="1"/>
          <p:nvPr/>
        </p:nvSpPr>
        <p:spPr>
          <a:xfrm>
            <a:off x="5616441" y="569999"/>
            <a:ext cx="1449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sz="1100" dirty="0"/>
          </a:p>
          <a:p>
            <a:pPr algn="ctr"/>
            <a:r>
              <a:rPr lang="en-BE" sz="1100" dirty="0"/>
              <a:t>Touch</a:t>
            </a:r>
          </a:p>
          <a:p>
            <a:pPr algn="ctr"/>
            <a:endParaRPr lang="en-BE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99E2A4-0270-DB32-41DB-E6CEF833D687}"/>
              </a:ext>
            </a:extLst>
          </p:cNvPr>
          <p:cNvSpPr txBox="1"/>
          <p:nvPr/>
        </p:nvSpPr>
        <p:spPr>
          <a:xfrm>
            <a:off x="6137649" y="954047"/>
            <a:ext cx="1449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sz="1100" dirty="0"/>
          </a:p>
          <a:p>
            <a:pPr algn="ctr"/>
            <a:endParaRPr lang="en-B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4EE16-7C32-DDD3-39FD-9032C085C4DA}"/>
              </a:ext>
            </a:extLst>
          </p:cNvPr>
          <p:cNvSpPr txBox="1"/>
          <p:nvPr/>
        </p:nvSpPr>
        <p:spPr>
          <a:xfrm>
            <a:off x="6244766" y="880895"/>
            <a:ext cx="1449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BE" sz="1100" dirty="0"/>
          </a:p>
          <a:p>
            <a:pPr algn="ctr"/>
            <a:r>
              <a:rPr lang="en-BE" sz="1100" dirty="0"/>
              <a:t>Koper</a:t>
            </a:r>
          </a:p>
          <a:p>
            <a:pPr algn="ctr"/>
            <a:r>
              <a:rPr lang="en-BE" sz="1100" dirty="0"/>
              <a:t>draad</a:t>
            </a:r>
          </a:p>
          <a:p>
            <a:pPr algn="ctr"/>
            <a:endParaRPr lang="en-BE" sz="1100" dirty="0"/>
          </a:p>
        </p:txBody>
      </p:sp>
    </p:spTree>
    <p:extLst>
      <p:ext uri="{BB962C8B-B14F-4D97-AF65-F5344CB8AC3E}">
        <p14:creationId xmlns:p14="http://schemas.microsoft.com/office/powerpoint/2010/main" val="20206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Rogov William</dc:creator>
  <cp:lastModifiedBy>Rogov William</cp:lastModifiedBy>
  <cp:revision>4</cp:revision>
  <dcterms:created xsi:type="dcterms:W3CDTF">2024-02-26T08:00:05Z</dcterms:created>
  <dcterms:modified xsi:type="dcterms:W3CDTF">2024-02-26T16:01:22Z</dcterms:modified>
</cp:coreProperties>
</file>