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2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3F4CB-3EDD-E118-785A-2ED200B8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62EE6-E32C-707E-9941-CE6A9D3C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61D294-9B35-AD93-8EE3-C991D2F7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478591-17CA-3036-C4E7-7A7C60BF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3C1467-9F9A-54DA-3987-416B1A6E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1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321C4-B7E2-31C3-1979-BF8FE048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FE0CE4-BDB6-30A2-FE42-175CC945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3C6FB8-5998-71A8-4566-6EB1EC25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D9AA4E-1DDC-90A1-8407-2D6A7F0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F2275-7549-D655-F58E-4AC0961C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4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5C6AAC-2CC0-965B-9308-24E2F4365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2918F1-0EA3-2316-1663-25F566D1D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810DF2-610F-3A07-61D3-D6A968E1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2352E1-DB3F-5ED2-4B08-A2CC3729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2602C5-A22A-73DC-2EAA-8DB65B8A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1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6EE29-8609-1FD4-07D1-0B24718F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7027EB-E860-E2E7-5551-69BE3FAD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500E7F-B046-5FE4-87F8-0A7D6C3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A7A3E0-1A32-89BD-25AB-84E9187B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81E6D9-3C7A-8C69-6802-E2E3BE5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34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D4706-BFC7-2E5B-A241-1267BCB5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926E86-62C9-A057-5371-3FED23EE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5A122-6FFE-6B96-B63A-2062CBDE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0A5239-001A-23E2-4430-0B6930CE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F1797D-4F59-D819-4C6A-73FE7C20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2792F-01D6-DDB0-E515-C57EB1AE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68575D-9E8B-F2C0-6ABF-D84750C13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09FC4D-11C7-3D95-D799-0AFEEB28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B55BFC-5282-E448-D833-9A57421C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98476A-7DEF-9755-D35E-91CDEBA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47EE90-F441-0839-DA6D-AC4A9BA0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1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D0529-549E-977B-4C79-F8F40634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34FA2B-AE61-707A-F28B-D63798C3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9D3468-61DF-5557-905C-0F5BDA6A5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E63B0D-51A9-B28B-E2FA-5B4D416AA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A6243-3F94-C571-5C4B-1628A1764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5EC9BD8-B05D-76AB-0606-1A132C2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C2D11-CF72-A12F-00B6-F5BF6509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17D7219-4309-E4BE-5117-12322667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95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32828-51A3-B6FB-2EBB-CDE8FCDA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0EEAD8F-65F4-C7C7-6DE0-245ABC80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5F856B-7CA0-742B-1F06-121009CF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78F151-0380-5F16-139E-C70634CF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63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8B1AE2-F0D9-39C3-D143-45DBCD5D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BAA9C5C-EE3C-A9C8-307C-30CC0FFE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E029A2-A816-2A1A-E4C1-86727974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1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66D83-47AD-9895-35AE-F9E08B9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528A77-72EE-E46C-6E22-3E38FF3D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6D69F2-7015-205F-34A0-ACC9B26B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004482-0B1F-E3F7-0C71-8B1B658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8999E7-165B-2AF9-2C02-F541026A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4F194D-7B7A-EB26-ED0C-F349B32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2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3476C-711A-B0BD-AA8E-2C5CB85A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F3BE15-14C5-129B-EBEF-AF72D35EE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F5E107-E7BE-0551-7D3B-16DB0AB7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DE5DF3-1FB5-D92E-3603-A7980F19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BAADFE-A9EE-B815-681A-7F873CA1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3ECE9E-950F-1417-FAF1-C5AD26FB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232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C22D0E-2E03-4FA0-712A-FA198BFF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A8C153-3EE0-9A33-5AD6-31DD1A03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4F4EA-292F-40EB-8C50-E1E4232D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200A-02B0-4E36-804D-C5521C739869}" type="datetimeFigureOut">
              <a:rPr lang="nl-BE" smtClean="0"/>
              <a:t>15/12/2022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F85E08-EEA1-AA34-A519-A78DE6F78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6E9826-F70D-9BCF-3E30-7FA487216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8479-CC9C-4886-A84D-BBD40E0822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2FF64-0B47-6684-FCB4-249F10CDA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Short DvDW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02EEC-B347-A968-8F1E-7864CAE3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30 seconden -&gt; 2 min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92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7011A-885F-F692-3683-501298F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8AC88-1AD3-6CA5-067C-1F8DCBE6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CDEM  </a:t>
            </a:r>
            <a:r>
              <a:rPr lang="en-US" dirty="0" err="1"/>
              <a:t>digitale</a:t>
            </a:r>
            <a:r>
              <a:rPr lang="en-US" dirty="0"/>
              <a:t> meter </a:t>
            </a:r>
            <a:r>
              <a:rPr lang="en-US" dirty="0" err="1"/>
              <a:t>aansluiten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CDEM</a:t>
            </a:r>
          </a:p>
          <a:p>
            <a:endParaRPr lang="en-US" dirty="0"/>
          </a:p>
          <a:p>
            <a:r>
              <a:rPr lang="en-US" dirty="0"/>
              <a:t>RPI </a:t>
            </a:r>
            <a:r>
              <a:rPr lang="en-US" dirty="0" err="1"/>
              <a:t>aansluiten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Raspberry pi </a:t>
            </a:r>
            <a:r>
              <a:rPr lang="en-US" dirty="0" err="1"/>
              <a:t>grafieken</a:t>
            </a:r>
            <a:r>
              <a:rPr lang="en-US" dirty="0"/>
              <a:t> </a:t>
            </a:r>
            <a:r>
              <a:rPr lang="en-US" dirty="0" err="1"/>
              <a:t>bekijken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58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544F7-5A0C-BD7F-3B5A-3339DDD4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material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00E3C1-7A35-2D8B-8D1B-8876FC67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energy dashboard</a:t>
            </a:r>
          </a:p>
          <a:p>
            <a:r>
              <a:rPr lang="en-US" dirty="0"/>
              <a:t>Video Grafana</a:t>
            </a:r>
          </a:p>
          <a:p>
            <a:r>
              <a:rPr lang="en-US" dirty="0"/>
              <a:t>Gif or something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028" name="Picture 4" descr="Money Savings GIF - Money Savings Piggy Bank - Discover &amp; Share GIFs">
            <a:extLst>
              <a:ext uri="{FF2B5EF4-FFF2-40B4-BE49-F238E27FC236}">
                <a16:creationId xmlns:a16="http://schemas.microsoft.com/office/drawing/2014/main" id="{AEB329D8-9800-7046-FDB5-0A4C45B90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33" y="1624970"/>
            <a:ext cx="47434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2FF64-0B47-6684-FCB4-249F10CDA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IoT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02EEC-B347-A968-8F1E-7864CAE3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 </a:t>
            </a:r>
            <a:r>
              <a:rPr lang="en-US" dirty="0" err="1"/>
              <a:t>seconden</a:t>
            </a:r>
            <a:r>
              <a:rPr lang="en-US" dirty="0"/>
              <a:t> -&gt; 2 min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648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9C997-16CA-EF74-F865-EC3DC9C9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3A9BA0-4362-1B33-14E9-A9D7B316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20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2FF64-0B47-6684-FCB4-249F10CDA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DvDW</a:t>
            </a:r>
            <a:r>
              <a:rPr lang="en-US" dirty="0"/>
              <a:t> + IoT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02EEC-B347-A968-8F1E-7864CAE3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min - 7 min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12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0B11A-CF05-E426-1E7D-C0FD6B34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BFC207-AE45-A44C-E719-2213D505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DvDw</a:t>
            </a:r>
            <a:endParaRPr lang="en-US" dirty="0"/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Digitale</a:t>
            </a:r>
            <a:r>
              <a:rPr lang="en-US" dirty="0">
                <a:highlight>
                  <a:srgbClr val="FFFF00"/>
                </a:highlight>
              </a:rPr>
              <a:t> meter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Wat is </a:t>
            </a:r>
            <a:r>
              <a:rPr lang="en-US" dirty="0" err="1">
                <a:highlight>
                  <a:srgbClr val="FFFF00"/>
                </a:highlight>
              </a:rPr>
              <a:t>digitale</a:t>
            </a:r>
            <a:r>
              <a:rPr lang="en-US" dirty="0">
                <a:highlight>
                  <a:srgbClr val="FFFF00"/>
                </a:highlight>
              </a:rPr>
              <a:t> meter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Hoe </a:t>
            </a:r>
            <a:r>
              <a:rPr lang="en-US" dirty="0" err="1">
                <a:highlight>
                  <a:srgbClr val="FFFF00"/>
                </a:highlight>
              </a:rPr>
              <a:t>gebruiken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automation</a:t>
            </a:r>
          </a:p>
          <a:p>
            <a:pPr lvl="1"/>
            <a:r>
              <a:rPr lang="en-US" dirty="0" err="1">
                <a:highlight>
                  <a:srgbClr val="00FFFF"/>
                </a:highlight>
              </a:rPr>
              <a:t>Zonnepanelen</a:t>
            </a:r>
            <a:endParaRPr lang="en-US" dirty="0">
              <a:highlight>
                <a:srgbClr val="00FFFF"/>
              </a:highlight>
            </a:endParaRPr>
          </a:p>
          <a:p>
            <a:pPr lvl="2"/>
            <a:r>
              <a:rPr lang="en-US" dirty="0">
                <a:highlight>
                  <a:srgbClr val="00FFFF"/>
                </a:highlight>
              </a:rPr>
              <a:t>Script</a:t>
            </a:r>
          </a:p>
          <a:p>
            <a:pPr lvl="2"/>
            <a:r>
              <a:rPr lang="en-US" dirty="0">
                <a:highlight>
                  <a:srgbClr val="00FFFF"/>
                </a:highlight>
              </a:rPr>
              <a:t>Mqtt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CDEM</a:t>
            </a:r>
          </a:p>
          <a:p>
            <a:pPr lvl="2"/>
            <a:r>
              <a:rPr lang="en-US" dirty="0" err="1">
                <a:highlight>
                  <a:srgbClr val="00FF00"/>
                </a:highlight>
              </a:rPr>
              <a:t>Aansluiten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MQTT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RPI broker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74BF517-4454-BEF2-E838-326D9B42B754}"/>
              </a:ext>
            </a:extLst>
          </p:cNvPr>
          <p:cNvSpPr txBox="1"/>
          <p:nvPr/>
        </p:nvSpPr>
        <p:spPr>
          <a:xfrm>
            <a:off x="8476090" y="2027583"/>
            <a:ext cx="303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Jarno</a:t>
            </a:r>
          </a:p>
          <a:p>
            <a:r>
              <a:rPr lang="en-US" dirty="0">
                <a:highlight>
                  <a:srgbClr val="00FF00"/>
                </a:highlight>
              </a:rPr>
              <a:t>Matias</a:t>
            </a:r>
          </a:p>
          <a:p>
            <a:r>
              <a:rPr lang="en-US" dirty="0">
                <a:highlight>
                  <a:srgbClr val="00FFFF"/>
                </a:highlight>
              </a:rPr>
              <a:t>Lukas</a:t>
            </a:r>
          </a:p>
          <a:p>
            <a:r>
              <a:rPr lang="en-US" dirty="0">
                <a:highlight>
                  <a:srgbClr val="FF00FF"/>
                </a:highlight>
              </a:rPr>
              <a:t>Robin</a:t>
            </a:r>
          </a:p>
          <a:p>
            <a:r>
              <a:rPr lang="en-US" dirty="0">
                <a:highlight>
                  <a:srgbClr val="FF0000"/>
                </a:highlight>
              </a:rPr>
              <a:t>Brent</a:t>
            </a:r>
          </a:p>
          <a:p>
            <a:r>
              <a:rPr lang="en-US" dirty="0">
                <a:highlight>
                  <a:srgbClr val="008000"/>
                </a:highlight>
              </a:rPr>
              <a:t>Maxim</a:t>
            </a:r>
            <a:endParaRPr lang="nl-BE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DC06D-62E6-7850-B4C6-22D2CEA9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AD20C9-419B-4D6F-4519-AB13164E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lab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Camera</a:t>
            </a:r>
          </a:p>
          <a:p>
            <a:pPr lvl="2"/>
            <a:r>
              <a:rPr lang="en-US" dirty="0">
                <a:highlight>
                  <a:srgbClr val="00FFFF"/>
                </a:highlight>
              </a:rPr>
              <a:t>Sensor + </a:t>
            </a:r>
            <a:r>
              <a:rPr lang="en-US" dirty="0" err="1">
                <a:highlight>
                  <a:srgbClr val="00FFFF"/>
                </a:highlight>
              </a:rPr>
              <a:t>beweging</a:t>
            </a:r>
            <a:r>
              <a:rPr lang="en-US" dirty="0">
                <a:highlight>
                  <a:srgbClr val="00FFFF"/>
                </a:highlight>
              </a:rPr>
              <a:t> -&gt; alarm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Alarm </a:t>
            </a:r>
          </a:p>
          <a:p>
            <a:pPr lvl="2"/>
            <a:r>
              <a:rPr lang="nl-BE" dirty="0">
                <a:highlight>
                  <a:srgbClr val="FFFF00"/>
                </a:highlight>
              </a:rPr>
              <a:t>Lampen -&gt; deur sensor -&gt; </a:t>
            </a:r>
            <a:r>
              <a:rPr lang="nl-BE" dirty="0" err="1">
                <a:highlight>
                  <a:srgbClr val="FFFF00"/>
                </a:highlight>
              </a:rPr>
              <a:t>nfc</a:t>
            </a:r>
            <a:r>
              <a:rPr lang="nl-BE" dirty="0">
                <a:highlight>
                  <a:srgbClr val="FFFF00"/>
                </a:highlight>
              </a:rPr>
              <a:t> tag</a:t>
            </a:r>
          </a:p>
          <a:p>
            <a:pPr lvl="1"/>
            <a:r>
              <a:rPr lang="nl-BE" dirty="0" err="1"/>
              <a:t>Maxim,brent,robin</a:t>
            </a:r>
            <a:r>
              <a:rPr lang="nl-BE" dirty="0"/>
              <a:t> uitleg</a:t>
            </a:r>
          </a:p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9065711-C5D6-F5F8-B9BF-58162C36A7DB}"/>
              </a:ext>
            </a:extLst>
          </p:cNvPr>
          <p:cNvSpPr txBox="1"/>
          <p:nvPr/>
        </p:nvSpPr>
        <p:spPr>
          <a:xfrm>
            <a:off x="8476090" y="2027583"/>
            <a:ext cx="303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Jarno</a:t>
            </a:r>
          </a:p>
          <a:p>
            <a:r>
              <a:rPr lang="en-US" dirty="0">
                <a:highlight>
                  <a:srgbClr val="00FF00"/>
                </a:highlight>
              </a:rPr>
              <a:t>Matias</a:t>
            </a:r>
          </a:p>
          <a:p>
            <a:r>
              <a:rPr lang="en-US" dirty="0">
                <a:highlight>
                  <a:srgbClr val="00FFFF"/>
                </a:highlight>
              </a:rPr>
              <a:t>Lukas</a:t>
            </a:r>
          </a:p>
          <a:p>
            <a:r>
              <a:rPr lang="en-US" dirty="0">
                <a:highlight>
                  <a:srgbClr val="FF00FF"/>
                </a:highlight>
              </a:rPr>
              <a:t>Robin</a:t>
            </a:r>
          </a:p>
          <a:p>
            <a:r>
              <a:rPr lang="en-US" dirty="0">
                <a:highlight>
                  <a:srgbClr val="FF0000"/>
                </a:highlight>
              </a:rPr>
              <a:t>Brent</a:t>
            </a:r>
          </a:p>
          <a:p>
            <a:r>
              <a:rPr lang="en-US" dirty="0">
                <a:highlight>
                  <a:srgbClr val="008000"/>
                </a:highlight>
              </a:rPr>
              <a:t>Maxim</a:t>
            </a:r>
            <a:endParaRPr lang="nl-BE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20280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102</Words>
  <Application>Microsoft Office PowerPoint</Application>
  <PresentationFormat>Breedbeeld</PresentationFormat>
  <Paragraphs>52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Short DvDW</vt:lpstr>
      <vt:lpstr>Setup</vt:lpstr>
      <vt:lpstr>Video material</vt:lpstr>
      <vt:lpstr>short IoT</vt:lpstr>
      <vt:lpstr>PowerPoint-presentatie</vt:lpstr>
      <vt:lpstr>Long DvDW + IoT</vt:lpstr>
      <vt:lpstr>Wat </vt:lpstr>
      <vt:lpstr>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DvDW</dc:title>
  <dc:creator>Matias Vereecke</dc:creator>
  <cp:lastModifiedBy>Matias Vereecke</cp:lastModifiedBy>
  <cp:revision>3</cp:revision>
  <dcterms:created xsi:type="dcterms:W3CDTF">2022-12-05T11:08:19Z</dcterms:created>
  <dcterms:modified xsi:type="dcterms:W3CDTF">2022-12-15T09:16:13Z</dcterms:modified>
</cp:coreProperties>
</file>