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7C512-9F41-4641-B2B8-D1BBB8F27D0B}" v="9" dt="2022-11-04T13:28:40.568"/>
    <p1510:client id="{80A69E18-0485-4367-8CC5-7F5985A766EB}" v="5" dt="2022-11-04T13:23:08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7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ias Vereecke" userId="975cc8dd7505fcd1" providerId="LiveId" clId="{80A69E18-0485-4367-8CC5-7F5985A766EB}"/>
    <pc:docChg chg="addSld modSld">
      <pc:chgData name="Matias Vereecke" userId="975cc8dd7505fcd1" providerId="LiveId" clId="{80A69E18-0485-4367-8CC5-7F5985A766EB}" dt="2022-11-04T13:23:15.200" v="53" actId="27918"/>
      <pc:docMkLst>
        <pc:docMk/>
      </pc:docMkLst>
      <pc:sldChg chg="addSp delSp modSp new mod">
        <pc:chgData name="Matias Vereecke" userId="975cc8dd7505fcd1" providerId="LiveId" clId="{80A69E18-0485-4367-8CC5-7F5985A766EB}" dt="2022-11-04T13:23:15.200" v="53" actId="27918"/>
        <pc:sldMkLst>
          <pc:docMk/>
          <pc:sldMk cId="2739966877" sldId="266"/>
        </pc:sldMkLst>
        <pc:spChg chg="mod">
          <ac:chgData name="Matias Vereecke" userId="975cc8dd7505fcd1" providerId="LiveId" clId="{80A69E18-0485-4367-8CC5-7F5985A766EB}" dt="2022-11-04T13:14:53.447" v="15" actId="20577"/>
          <ac:spMkLst>
            <pc:docMk/>
            <pc:sldMk cId="2739966877" sldId="266"/>
            <ac:spMk id="2" creationId="{264A9F43-808B-8EEF-CC53-DE8FD3CD50E6}"/>
          </ac:spMkLst>
        </pc:spChg>
        <pc:spChg chg="del">
          <ac:chgData name="Matias Vereecke" userId="975cc8dd7505fcd1" providerId="LiveId" clId="{80A69E18-0485-4367-8CC5-7F5985A766EB}" dt="2022-11-04T13:15:28.293" v="17" actId="1957"/>
          <ac:spMkLst>
            <pc:docMk/>
            <pc:sldMk cId="2739966877" sldId="266"/>
            <ac:spMk id="3" creationId="{AFE69672-C36F-4955-00F1-276CE0E4B568}"/>
          </ac:spMkLst>
        </pc:spChg>
        <pc:graphicFrameChg chg="add mod">
          <ac:chgData name="Matias Vereecke" userId="975cc8dd7505fcd1" providerId="LiveId" clId="{80A69E18-0485-4367-8CC5-7F5985A766EB}" dt="2022-11-04T13:15:28.293" v="17" actId="1957"/>
          <ac:graphicFrameMkLst>
            <pc:docMk/>
            <pc:sldMk cId="2739966877" sldId="266"/>
            <ac:graphicFrameMk id="6" creationId="{651EBBF1-54EF-396B-5434-033B497FA489}"/>
          </ac:graphicFrameMkLst>
        </pc:graphicFrameChg>
      </pc:sldChg>
    </pc:docChg>
  </pc:docChgLst>
  <pc:docChgLst>
    <pc:chgData name="Matias Vereecke" userId="975cc8dd7505fcd1" providerId="LiveId" clId="{C049226C-9721-4785-888F-C12E53CD67EB}"/>
    <pc:docChg chg="undo custSel addSld modSld">
      <pc:chgData name="Matias Vereecke" userId="975cc8dd7505fcd1" providerId="LiveId" clId="{C049226C-9721-4785-888F-C12E53CD67EB}" dt="2022-10-07T15:23:45.348" v="462" actId="20577"/>
      <pc:docMkLst>
        <pc:docMk/>
      </pc:docMkLst>
      <pc:sldChg chg="modSp mod">
        <pc:chgData name="Matias Vereecke" userId="975cc8dd7505fcd1" providerId="LiveId" clId="{C049226C-9721-4785-888F-C12E53CD67EB}" dt="2022-10-07T14:56:51.080" v="235" actId="20577"/>
        <pc:sldMkLst>
          <pc:docMk/>
          <pc:sldMk cId="513888324" sldId="258"/>
        </pc:sldMkLst>
        <pc:spChg chg="mod">
          <ac:chgData name="Matias Vereecke" userId="975cc8dd7505fcd1" providerId="LiveId" clId="{C049226C-9721-4785-888F-C12E53CD67EB}" dt="2022-10-07T14:56:51.080" v="235" actId="20577"/>
          <ac:spMkLst>
            <pc:docMk/>
            <pc:sldMk cId="513888324" sldId="258"/>
            <ac:spMk id="3" creationId="{3B7B9EFD-D602-2359-7566-38AF91A5D89F}"/>
          </ac:spMkLst>
        </pc:spChg>
      </pc:sldChg>
      <pc:sldChg chg="addSp delSp modSp mod">
        <pc:chgData name="Matias Vereecke" userId="975cc8dd7505fcd1" providerId="LiveId" clId="{C049226C-9721-4785-888F-C12E53CD67EB}" dt="2022-10-07T15:23:45.348" v="462" actId="20577"/>
        <pc:sldMkLst>
          <pc:docMk/>
          <pc:sldMk cId="716314994" sldId="259"/>
        </pc:sldMkLst>
        <pc:spChg chg="mod">
          <ac:chgData name="Matias Vereecke" userId="975cc8dd7505fcd1" providerId="LiveId" clId="{C049226C-9721-4785-888F-C12E53CD67EB}" dt="2022-10-07T15:01:35.205" v="362" actId="20577"/>
          <ac:spMkLst>
            <pc:docMk/>
            <pc:sldMk cId="716314994" sldId="259"/>
            <ac:spMk id="2" creationId="{6FCD5603-E498-F857-DEDC-E22E6699FF3A}"/>
          </ac:spMkLst>
        </pc:spChg>
        <pc:spChg chg="mod">
          <ac:chgData name="Matias Vereecke" userId="975cc8dd7505fcd1" providerId="LiveId" clId="{C049226C-9721-4785-888F-C12E53CD67EB}" dt="2022-10-07T15:23:45.348" v="462" actId="20577"/>
          <ac:spMkLst>
            <pc:docMk/>
            <pc:sldMk cId="716314994" sldId="259"/>
            <ac:spMk id="3" creationId="{3B7B9EFD-D602-2359-7566-38AF91A5D89F}"/>
          </ac:spMkLst>
        </pc:spChg>
        <pc:picChg chg="add del mod">
          <ac:chgData name="Matias Vereecke" userId="975cc8dd7505fcd1" providerId="LiveId" clId="{C049226C-9721-4785-888F-C12E53CD67EB}" dt="2022-10-07T15:16:11.913" v="381"/>
          <ac:picMkLst>
            <pc:docMk/>
            <pc:sldMk cId="716314994" sldId="259"/>
            <ac:picMk id="1026" creationId="{63E5CC47-0FC0-3AC1-20DC-D0545E384948}"/>
          </ac:picMkLst>
        </pc:picChg>
        <pc:picChg chg="add mod">
          <ac:chgData name="Matias Vereecke" userId="975cc8dd7505fcd1" providerId="LiveId" clId="{C049226C-9721-4785-888F-C12E53CD67EB}" dt="2022-10-07T15:16:33.189" v="386" actId="1076"/>
          <ac:picMkLst>
            <pc:docMk/>
            <pc:sldMk cId="716314994" sldId="259"/>
            <ac:picMk id="1028" creationId="{19F8B184-A16B-C32D-F601-96C1A7398E15}"/>
          </ac:picMkLst>
        </pc:picChg>
        <pc:picChg chg="add mod">
          <ac:chgData name="Matias Vereecke" userId="975cc8dd7505fcd1" providerId="LiveId" clId="{C049226C-9721-4785-888F-C12E53CD67EB}" dt="2022-10-07T15:22:03.216" v="396" actId="1076"/>
          <ac:picMkLst>
            <pc:docMk/>
            <pc:sldMk cId="716314994" sldId="259"/>
            <ac:picMk id="1030" creationId="{26E138C5-AE43-122E-739A-179BC074045D}"/>
          </ac:picMkLst>
        </pc:picChg>
        <pc:picChg chg="del mod">
          <ac:chgData name="Matias Vereecke" userId="975cc8dd7505fcd1" providerId="LiveId" clId="{C049226C-9721-4785-888F-C12E53CD67EB}" dt="2022-10-07T15:21:36.400" v="392" actId="21"/>
          <ac:picMkLst>
            <pc:docMk/>
            <pc:sldMk cId="716314994" sldId="259"/>
            <ac:picMk id="3074" creationId="{612C6C6E-3E92-CC5E-709F-A924E54C8D37}"/>
          </ac:picMkLst>
        </pc:picChg>
      </pc:sldChg>
      <pc:sldChg chg="addSp modSp new mod">
        <pc:chgData name="Matias Vereecke" userId="975cc8dd7505fcd1" providerId="LiveId" clId="{C049226C-9721-4785-888F-C12E53CD67EB}" dt="2022-10-07T15:21:52.967" v="394" actId="1076"/>
        <pc:sldMkLst>
          <pc:docMk/>
          <pc:sldMk cId="2008851547" sldId="260"/>
        </pc:sldMkLst>
        <pc:spChg chg="mod">
          <ac:chgData name="Matias Vereecke" userId="975cc8dd7505fcd1" providerId="LiveId" clId="{C049226C-9721-4785-888F-C12E53CD67EB}" dt="2022-10-07T15:00:52.017" v="263" actId="20577"/>
          <ac:spMkLst>
            <pc:docMk/>
            <pc:sldMk cId="2008851547" sldId="260"/>
            <ac:spMk id="2" creationId="{51B033CA-8AA5-EAFB-091E-8547733227DB}"/>
          </ac:spMkLst>
        </pc:spChg>
        <pc:spChg chg="mod">
          <ac:chgData name="Matias Vereecke" userId="975cc8dd7505fcd1" providerId="LiveId" clId="{C049226C-9721-4785-888F-C12E53CD67EB}" dt="2022-10-07T15:04:12.302" v="376"/>
          <ac:spMkLst>
            <pc:docMk/>
            <pc:sldMk cId="2008851547" sldId="260"/>
            <ac:spMk id="3" creationId="{14D95546-0350-CFE3-8867-B07DD6CDC8F7}"/>
          </ac:spMkLst>
        </pc:spChg>
        <pc:picChg chg="add mod">
          <ac:chgData name="Matias Vereecke" userId="975cc8dd7505fcd1" providerId="LiveId" clId="{C049226C-9721-4785-888F-C12E53CD67EB}" dt="2022-10-07T15:21:52.967" v="394" actId="1076"/>
          <ac:picMkLst>
            <pc:docMk/>
            <pc:sldMk cId="2008851547" sldId="260"/>
            <ac:picMk id="4" creationId="{ED0A56F1-66DC-1EE5-5DD4-B4A66B6AE94D}"/>
          </ac:picMkLst>
        </pc:picChg>
      </pc:sldChg>
    </pc:docChg>
  </pc:docChgLst>
  <pc:docChgLst>
    <pc:chgData name="Matias Vereecke" userId="975cc8dd7505fcd1" providerId="LiveId" clId="{3C57C512-9F41-4641-B2B8-D1BBB8F27D0B}"/>
    <pc:docChg chg="custSel addSld modSld">
      <pc:chgData name="Matias Vereecke" userId="975cc8dd7505fcd1" providerId="LiveId" clId="{3C57C512-9F41-4641-B2B8-D1BBB8F27D0B}" dt="2022-11-04T13:32:15.209" v="26" actId="20577"/>
      <pc:docMkLst>
        <pc:docMk/>
      </pc:docMkLst>
      <pc:sldChg chg="addSp delSp">
        <pc:chgData name="Matias Vereecke" userId="975cc8dd7505fcd1" providerId="LiveId" clId="{3C57C512-9F41-4641-B2B8-D1BBB8F27D0B}" dt="2022-11-04T13:28:17.429" v="3" actId="21"/>
        <pc:sldMkLst>
          <pc:docMk/>
          <pc:sldMk cId="2757455968" sldId="264"/>
        </pc:sldMkLst>
        <pc:picChg chg="add del">
          <ac:chgData name="Matias Vereecke" userId="975cc8dd7505fcd1" providerId="LiveId" clId="{3C57C512-9F41-4641-B2B8-D1BBB8F27D0B}" dt="2022-11-04T13:28:17.429" v="3" actId="21"/>
          <ac:picMkLst>
            <pc:docMk/>
            <pc:sldMk cId="2757455968" sldId="264"/>
            <ac:picMk id="1026" creationId="{7676A6E5-F2BF-F6B0-350D-9BB7EEF92763}"/>
          </ac:picMkLst>
        </pc:picChg>
      </pc:sldChg>
      <pc:sldChg chg="modSp mod">
        <pc:chgData name="Matias Vereecke" userId="975cc8dd7505fcd1" providerId="LiveId" clId="{3C57C512-9F41-4641-B2B8-D1BBB8F27D0B}" dt="2022-11-04T13:32:15.209" v="26" actId="20577"/>
        <pc:sldMkLst>
          <pc:docMk/>
          <pc:sldMk cId="2739966877" sldId="266"/>
        </pc:sldMkLst>
        <pc:spChg chg="mod">
          <ac:chgData name="Matias Vereecke" userId="975cc8dd7505fcd1" providerId="LiveId" clId="{3C57C512-9F41-4641-B2B8-D1BBB8F27D0B}" dt="2022-11-04T13:32:15.209" v="26" actId="20577"/>
          <ac:spMkLst>
            <pc:docMk/>
            <pc:sldMk cId="2739966877" sldId="266"/>
            <ac:spMk id="2" creationId="{264A9F43-808B-8EEF-CC53-DE8FD3CD50E6}"/>
          </ac:spMkLst>
        </pc:spChg>
      </pc:sldChg>
      <pc:sldChg chg="addSp delSp modSp add mod setBg delDesignElem">
        <pc:chgData name="Matias Vereecke" userId="975cc8dd7505fcd1" providerId="LiveId" clId="{3C57C512-9F41-4641-B2B8-D1BBB8F27D0B}" dt="2022-11-04T13:28:45.684" v="13" actId="208"/>
        <pc:sldMkLst>
          <pc:docMk/>
          <pc:sldMk cId="2672424410" sldId="267"/>
        </pc:sldMkLst>
        <pc:spChg chg="ord">
          <ac:chgData name="Matias Vereecke" userId="975cc8dd7505fcd1" providerId="LiveId" clId="{3C57C512-9F41-4641-B2B8-D1BBB8F27D0B}" dt="2022-11-04T13:28:28.830" v="10" actId="26606"/>
          <ac:spMkLst>
            <pc:docMk/>
            <pc:sldMk cId="2672424410" sldId="267"/>
            <ac:spMk id="2" creationId="{431C3C57-DD06-F71D-EE9A-C735C3A3A503}"/>
          </ac:spMkLst>
        </pc:spChg>
        <pc:spChg chg="add del mod">
          <ac:chgData name="Matias Vereecke" userId="975cc8dd7505fcd1" providerId="LiveId" clId="{3C57C512-9F41-4641-B2B8-D1BBB8F27D0B}" dt="2022-11-04T13:28:24.502" v="9"/>
          <ac:spMkLst>
            <pc:docMk/>
            <pc:sldMk cId="2672424410" sldId="267"/>
            <ac:spMk id="6" creationId="{42D5AC7F-BA9A-FE64-B48C-9CA886105BC9}"/>
          </ac:spMkLst>
        </pc:spChg>
        <pc:spChg chg="add mod">
          <ac:chgData name="Matias Vereecke" userId="975cc8dd7505fcd1" providerId="LiveId" clId="{3C57C512-9F41-4641-B2B8-D1BBB8F27D0B}" dt="2022-11-04T13:28:45.684" v="13" actId="208"/>
          <ac:spMkLst>
            <pc:docMk/>
            <pc:sldMk cId="2672424410" sldId="267"/>
            <ac:spMk id="9" creationId="{FD9ED7AD-1AA7-7936-E76F-26E8C94AD587}"/>
          </ac:spMkLst>
        </pc:spChg>
        <pc:spChg chg="del">
          <ac:chgData name="Matias Vereecke" userId="975cc8dd7505fcd1" providerId="LiveId" clId="{3C57C512-9F41-4641-B2B8-D1BBB8F27D0B}" dt="2022-11-04T13:28:13.896" v="2"/>
          <ac:spMkLst>
            <pc:docMk/>
            <pc:sldMk cId="2672424410" sldId="267"/>
            <ac:spMk id="36" creationId="{3904BE49-D42F-4F46-B6D8-2F3171216820}"/>
          </ac:spMkLst>
        </pc:spChg>
        <pc:spChg chg="add">
          <ac:chgData name="Matias Vereecke" userId="975cc8dd7505fcd1" providerId="LiveId" clId="{3C57C512-9F41-4641-B2B8-D1BBB8F27D0B}" dt="2022-11-04T13:28:28.830" v="10" actId="26606"/>
          <ac:spMkLst>
            <pc:docMk/>
            <pc:sldMk cId="2672424410" sldId="267"/>
            <ac:spMk id="39" creationId="{3904BE49-D42F-4F46-B6D8-2F3171216820}"/>
          </ac:spMkLst>
        </pc:spChg>
        <pc:spChg chg="del">
          <ac:chgData name="Matias Vereecke" userId="975cc8dd7505fcd1" providerId="LiveId" clId="{3C57C512-9F41-4641-B2B8-D1BBB8F27D0B}" dt="2022-11-04T13:28:13.896" v="2"/>
          <ac:spMkLst>
            <pc:docMk/>
            <pc:sldMk cId="2672424410" sldId="267"/>
            <ac:spMk id="59" creationId="{CE0642A0-80D3-4F37-8249-A07E6F382831}"/>
          </ac:spMkLst>
        </pc:spChg>
        <pc:spChg chg="add">
          <ac:chgData name="Matias Vereecke" userId="975cc8dd7505fcd1" providerId="LiveId" clId="{3C57C512-9F41-4641-B2B8-D1BBB8F27D0B}" dt="2022-11-04T13:28:28.830" v="10" actId="26606"/>
          <ac:spMkLst>
            <pc:docMk/>
            <pc:sldMk cId="2672424410" sldId="267"/>
            <ac:spMk id="62" creationId="{CE0642A0-80D3-4F37-8249-A07E6F382831}"/>
          </ac:spMkLst>
        </pc:spChg>
        <pc:grpChg chg="del">
          <ac:chgData name="Matias Vereecke" userId="975cc8dd7505fcd1" providerId="LiveId" clId="{3C57C512-9F41-4641-B2B8-D1BBB8F27D0B}" dt="2022-11-04T13:28:13.896" v="2"/>
          <ac:grpSpMkLst>
            <pc:docMk/>
            <pc:sldMk cId="2672424410" sldId="267"/>
            <ac:grpSpMk id="10" creationId="{17C4610E-9C18-467B-BF10-BE6A974CC364}"/>
          </ac:grpSpMkLst>
        </pc:grpChg>
        <pc:grpChg chg="add">
          <ac:chgData name="Matias Vereecke" userId="975cc8dd7505fcd1" providerId="LiveId" clId="{3C57C512-9F41-4641-B2B8-D1BBB8F27D0B}" dt="2022-11-04T13:28:28.830" v="10" actId="26606"/>
          <ac:grpSpMkLst>
            <pc:docMk/>
            <pc:sldMk cId="2672424410" sldId="267"/>
            <ac:grpSpMk id="13" creationId="{17C4610E-9C18-467B-BF10-BE6A974CC364}"/>
          </ac:grpSpMkLst>
        </pc:grpChg>
        <pc:grpChg chg="del">
          <ac:chgData name="Matias Vereecke" userId="975cc8dd7505fcd1" providerId="LiveId" clId="{3C57C512-9F41-4641-B2B8-D1BBB8F27D0B}" dt="2022-11-04T13:28:13.896" v="2"/>
          <ac:grpSpMkLst>
            <pc:docMk/>
            <pc:sldMk cId="2672424410" sldId="267"/>
            <ac:grpSpMk id="31" creationId="{A899734C-500F-4274-9854-8BFA14A1D7EE}"/>
          </ac:grpSpMkLst>
        </pc:grpChg>
        <pc:grpChg chg="add">
          <ac:chgData name="Matias Vereecke" userId="975cc8dd7505fcd1" providerId="LiveId" clId="{3C57C512-9F41-4641-B2B8-D1BBB8F27D0B}" dt="2022-11-04T13:28:28.830" v="10" actId="26606"/>
          <ac:grpSpMkLst>
            <pc:docMk/>
            <pc:sldMk cId="2672424410" sldId="267"/>
            <ac:grpSpMk id="34" creationId="{A899734C-500F-4274-9854-8BFA14A1D7EE}"/>
          </ac:grpSpMkLst>
        </pc:grpChg>
        <pc:grpChg chg="del">
          <ac:chgData name="Matias Vereecke" userId="975cc8dd7505fcd1" providerId="LiveId" clId="{3C57C512-9F41-4641-B2B8-D1BBB8F27D0B}" dt="2022-11-04T13:28:13.896" v="2"/>
          <ac:grpSpMkLst>
            <pc:docMk/>
            <pc:sldMk cId="2672424410" sldId="267"/>
            <ac:grpSpMk id="38" creationId="{D57C06C8-18BE-4336-B9E0-3E15ACC93BA7}"/>
          </ac:grpSpMkLst>
        </pc:grpChg>
        <pc:grpChg chg="add">
          <ac:chgData name="Matias Vereecke" userId="975cc8dd7505fcd1" providerId="LiveId" clId="{3C57C512-9F41-4641-B2B8-D1BBB8F27D0B}" dt="2022-11-04T13:28:28.830" v="10" actId="26606"/>
          <ac:grpSpMkLst>
            <pc:docMk/>
            <pc:sldMk cId="2672424410" sldId="267"/>
            <ac:grpSpMk id="41" creationId="{D57C06C8-18BE-4336-B9E0-3E15ACC93BA7}"/>
          </ac:grpSpMkLst>
        </pc:grpChg>
        <pc:grpChg chg="del">
          <ac:chgData name="Matias Vereecke" userId="975cc8dd7505fcd1" providerId="LiveId" clId="{3C57C512-9F41-4641-B2B8-D1BBB8F27D0B}" dt="2022-11-04T13:28:13.896" v="2"/>
          <ac:grpSpMkLst>
            <pc:docMk/>
            <pc:sldMk cId="2672424410" sldId="267"/>
            <ac:grpSpMk id="61" creationId="{FA760135-24A9-40C9-B45F-2EB5B6420E41}"/>
          </ac:grpSpMkLst>
        </pc:grpChg>
        <pc:grpChg chg="add">
          <ac:chgData name="Matias Vereecke" userId="975cc8dd7505fcd1" providerId="LiveId" clId="{3C57C512-9F41-4641-B2B8-D1BBB8F27D0B}" dt="2022-11-04T13:28:28.830" v="10" actId="26606"/>
          <ac:grpSpMkLst>
            <pc:docMk/>
            <pc:sldMk cId="2672424410" sldId="267"/>
            <ac:grpSpMk id="64" creationId="{FA760135-24A9-40C9-B45F-2EB5B6420E41}"/>
          </ac:grpSpMkLst>
        </pc:grpChg>
        <pc:picChg chg="add del mod">
          <ac:chgData name="Matias Vereecke" userId="975cc8dd7505fcd1" providerId="LiveId" clId="{3C57C512-9F41-4641-B2B8-D1BBB8F27D0B}" dt="2022-11-04T13:28:21.697" v="5"/>
          <ac:picMkLst>
            <pc:docMk/>
            <pc:sldMk cId="2672424410" sldId="267"/>
            <ac:picMk id="3" creationId="{25A74700-836B-CC21-78CB-DABF081956E6}"/>
          </ac:picMkLst>
        </pc:picChg>
        <pc:picChg chg="del">
          <ac:chgData name="Matias Vereecke" userId="975cc8dd7505fcd1" providerId="LiveId" clId="{3C57C512-9F41-4641-B2B8-D1BBB8F27D0B}" dt="2022-11-04T13:28:22.625" v="6" actId="478"/>
          <ac:picMkLst>
            <pc:docMk/>
            <pc:sldMk cId="2672424410" sldId="267"/>
            <ac:picMk id="5" creationId="{DAF4CD91-D088-4C3A-13CE-BE3B2AE34A1E}"/>
          </ac:picMkLst>
        </pc:picChg>
        <pc:picChg chg="add del mod">
          <ac:chgData name="Matias Vereecke" userId="975cc8dd7505fcd1" providerId="LiveId" clId="{3C57C512-9F41-4641-B2B8-D1BBB8F27D0B}" dt="2022-11-04T13:28:23.753" v="8"/>
          <ac:picMkLst>
            <pc:docMk/>
            <pc:sldMk cId="2672424410" sldId="267"/>
            <ac:picMk id="7" creationId="{42901E31-CFE0-0179-E000-1EE79ADD7C9F}"/>
          </ac:picMkLst>
        </pc:picChg>
        <pc:picChg chg="add mod">
          <ac:chgData name="Matias Vereecke" userId="975cc8dd7505fcd1" providerId="LiveId" clId="{3C57C512-9F41-4641-B2B8-D1BBB8F27D0B}" dt="2022-11-04T13:28:28.830" v="10" actId="26606"/>
          <ac:picMkLst>
            <pc:docMk/>
            <pc:sldMk cId="2672424410" sldId="267"/>
            <ac:picMk id="8" creationId="{C2DF5218-FE95-73F0-8606-D96E543D77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64708-DA55-4107-B33A-BBD32E430C8C}" type="datetimeFigureOut">
              <a:rPr lang="nl-BE" smtClean="0"/>
              <a:t>11/11/2022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F1927-DF3B-42AB-8F84-4D69B5F6B9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385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CB90820-8407-4F7E-86DB-46B89DAD86DF}" type="datetimeFigureOut">
              <a:rPr lang="nl-BE" smtClean="0"/>
              <a:t>11/11/2022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8378C60-F5CB-4870-A016-6836158847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94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0820-8407-4F7E-86DB-46B89DAD86DF}" type="datetimeFigureOut">
              <a:rPr lang="nl-BE" smtClean="0"/>
              <a:t>11/11/2022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8C60-F5CB-4870-A016-6836158847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630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CB90820-8407-4F7E-86DB-46B89DAD86DF}" type="datetimeFigureOut">
              <a:rPr lang="nl-BE" smtClean="0"/>
              <a:t>11/11/2022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8378C60-F5CB-4870-A016-6836158847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788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0820-8407-4F7E-86DB-46B89DAD86DF}" type="datetimeFigureOut">
              <a:rPr lang="nl-BE" smtClean="0"/>
              <a:t>11/11/2022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8C60-F5CB-4870-A016-6836158847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561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CB90820-8407-4F7E-86DB-46B89DAD86DF}" type="datetimeFigureOut">
              <a:rPr lang="nl-BE" smtClean="0"/>
              <a:t>11/11/2022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8378C60-F5CB-4870-A016-6836158847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857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CB90820-8407-4F7E-86DB-46B89DAD86DF}" type="datetimeFigureOut">
              <a:rPr lang="nl-BE" smtClean="0"/>
              <a:t>11/11/2022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8378C60-F5CB-4870-A016-6836158847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25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CB90820-8407-4F7E-86DB-46B89DAD86DF}" type="datetimeFigureOut">
              <a:rPr lang="nl-BE" smtClean="0"/>
              <a:t>11/11/2022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8378C60-F5CB-4870-A016-6836158847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98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0820-8407-4F7E-86DB-46B89DAD86DF}" type="datetimeFigureOut">
              <a:rPr lang="nl-BE" smtClean="0"/>
              <a:t>11/11/2022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8C60-F5CB-4870-A016-6836158847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689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CB90820-8407-4F7E-86DB-46B89DAD86DF}" type="datetimeFigureOut">
              <a:rPr lang="nl-BE" smtClean="0"/>
              <a:t>11/11/2022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8378C60-F5CB-4870-A016-6836158847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180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0820-8407-4F7E-86DB-46B89DAD86DF}" type="datetimeFigureOut">
              <a:rPr lang="nl-BE" smtClean="0"/>
              <a:t>11/11/2022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8C60-F5CB-4870-A016-6836158847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85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CB90820-8407-4F7E-86DB-46B89DAD86DF}" type="datetimeFigureOut">
              <a:rPr lang="nl-BE" smtClean="0"/>
              <a:t>11/11/2022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C8378C60-F5CB-4870-A016-6836158847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846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90820-8407-4F7E-86DB-46B89DAD86DF}" type="datetimeFigureOut">
              <a:rPr lang="nl-BE" smtClean="0"/>
              <a:t>11/11/2022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78C60-F5CB-4870-A016-6836158847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347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88D20-B5B1-F1CF-DEB7-9CE05B3B9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IoT-Lab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A68D882-F7FC-6F30-0D7A-03F0C2D93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4057650"/>
            <a:ext cx="8673427" cy="1171203"/>
          </a:xfrm>
        </p:spPr>
        <p:txBody>
          <a:bodyPr/>
          <a:lstStyle/>
          <a:p>
            <a:r>
              <a:rPr lang="de-DE" b="0" i="0" dirty="0">
                <a:solidFill>
                  <a:srgbClr val="FFFEFF"/>
                </a:solidFill>
                <a:effectLst/>
                <a:latin typeface="Rockwell" panose="02060603020205020403" pitchFamily="18" charset="0"/>
              </a:rPr>
              <a:t>By Brent, Jarno, Lukas, Matias, Maxim, Robin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3836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F5D3C-4FF4-0AEE-DE90-03919A45A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</a:t>
            </a:r>
            <a:endParaRPr lang="en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718731-E62E-95E1-12DD-A7C56B02B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plan</a:t>
            </a:r>
          </a:p>
          <a:p>
            <a:r>
              <a:rPr lang="en-US" dirty="0" err="1"/>
              <a:t>Beeld</a:t>
            </a:r>
            <a:r>
              <a:rPr lang="en-US" dirty="0"/>
              <a:t> material</a:t>
            </a:r>
          </a:p>
          <a:p>
            <a:r>
              <a:rPr lang="en-US" dirty="0"/>
              <a:t>Script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153933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C030C4-2BD8-F3AE-2122-AD55CFA51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plan</a:t>
            </a:r>
            <a:br>
              <a:rPr lang="en-US" dirty="0"/>
            </a:br>
            <a:endParaRPr lang="en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DDB364-EB02-4279-7155-5DD65E4B9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95010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1CFEA-1F4B-7CB5-8083-9353E6670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Beeld</a:t>
            </a:r>
            <a:r>
              <a:rPr lang="en-US" dirty="0"/>
              <a:t> material</a:t>
            </a:r>
            <a:br>
              <a:rPr lang="en-US" dirty="0"/>
            </a:br>
            <a:r>
              <a:rPr lang="en-US" dirty="0" err="1"/>
              <a:t>Foto’s</a:t>
            </a:r>
            <a:endParaRPr lang="en-BE" dirty="0"/>
          </a:p>
        </p:txBody>
      </p:sp>
      <p:pic>
        <p:nvPicPr>
          <p:cNvPr id="5" name="Tijdelijke aanduiding voor inhoud 4" descr="Afbeelding met elektronica, adapter&#10;&#10;Automatisch gegenereerde beschrijving">
            <a:extLst>
              <a:ext uri="{FF2B5EF4-FFF2-40B4-BE49-F238E27FC236}">
                <a16:creationId xmlns:a16="http://schemas.microsoft.com/office/drawing/2014/main" id="{798BB8A2-6B96-3E1E-C59A-61CF3A74D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77463" y="747200"/>
            <a:ext cx="2623743" cy="1967807"/>
          </a:xfrm>
        </p:spPr>
      </p:pic>
      <p:pic>
        <p:nvPicPr>
          <p:cNvPr id="7" name="Afbeelding 6" descr="Afbeelding met tekst, binnen&#10;&#10;Automatisch gegenereerde beschrijving">
            <a:extLst>
              <a:ext uri="{FF2B5EF4-FFF2-40B4-BE49-F238E27FC236}">
                <a16:creationId xmlns:a16="http://schemas.microsoft.com/office/drawing/2014/main" id="{C0E61394-0AD3-D71F-6F2F-8F779BA08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815" y="705286"/>
            <a:ext cx="2735511" cy="205163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7E911961-1B8C-5820-FCC3-2CB44C5826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554" y="762499"/>
            <a:ext cx="2582944" cy="1937208"/>
          </a:xfrm>
          <a:prstGeom prst="rect">
            <a:avLst/>
          </a:prstGeom>
        </p:spPr>
      </p:pic>
      <p:pic>
        <p:nvPicPr>
          <p:cNvPr id="11" name="Afbeelding 10" descr="Afbeelding met binnen, venster, vloer, kamer&#10;&#10;Automatisch gegenereerde beschrijving">
            <a:extLst>
              <a:ext uri="{FF2B5EF4-FFF2-40B4-BE49-F238E27FC236}">
                <a16:creationId xmlns:a16="http://schemas.microsoft.com/office/drawing/2014/main" id="{53B0DE58-91EA-BD4D-83A5-85EC70F7A1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978" y="3242821"/>
            <a:ext cx="3475348" cy="2606511"/>
          </a:xfrm>
          <a:prstGeom prst="rect">
            <a:avLst/>
          </a:prstGeom>
        </p:spPr>
      </p:pic>
      <p:pic>
        <p:nvPicPr>
          <p:cNvPr id="13" name="Afbeelding 12" descr="Afbeelding met tekst, persoon, computer, bureau&#10;&#10;Automatisch gegenereerde beschrijving">
            <a:extLst>
              <a:ext uri="{FF2B5EF4-FFF2-40B4-BE49-F238E27FC236}">
                <a16:creationId xmlns:a16="http://schemas.microsoft.com/office/drawing/2014/main" id="{2BC4662A-6E46-0B9C-4138-774824EB7C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431" y="3314825"/>
            <a:ext cx="3379342" cy="253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0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1CFEA-1F4B-7CB5-8083-9353E6670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Beeld</a:t>
            </a:r>
            <a:r>
              <a:rPr lang="en-US" dirty="0"/>
              <a:t> material</a:t>
            </a:r>
            <a:br>
              <a:rPr lang="en-US" dirty="0"/>
            </a:br>
            <a:r>
              <a:rPr lang="en-US" dirty="0"/>
              <a:t>video’s </a:t>
            </a:r>
            <a:endParaRPr lang="en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087A4C-13F2-4D40-0460-72B6F677C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Grafana dashboard </a:t>
            </a:r>
            <a:r>
              <a:rPr lang="en-US" dirty="0" err="1"/>
              <a:t>filmen</a:t>
            </a:r>
            <a:endParaRPr lang="en-US" dirty="0"/>
          </a:p>
          <a:p>
            <a:r>
              <a:rPr lang="en-US" dirty="0" err="1"/>
              <a:t>Iot</a:t>
            </a:r>
            <a:r>
              <a:rPr lang="en-US" dirty="0"/>
              <a:t> dashboard</a:t>
            </a:r>
          </a:p>
          <a:p>
            <a:r>
              <a:rPr lang="en-US" dirty="0" err="1"/>
              <a:t>Dvdw</a:t>
            </a:r>
            <a:r>
              <a:rPr lang="en-US" dirty="0"/>
              <a:t> dashboard</a:t>
            </a:r>
          </a:p>
          <a:p>
            <a:r>
              <a:rPr lang="en-US" dirty="0" err="1"/>
              <a:t>Filmpje</a:t>
            </a:r>
            <a:r>
              <a:rPr lang="en-US" dirty="0"/>
              <a:t> van hoe </a:t>
            </a:r>
            <a:r>
              <a:rPr lang="en-US" dirty="0" err="1"/>
              <a:t>borden</a:t>
            </a:r>
            <a:r>
              <a:rPr lang="en-US" dirty="0"/>
              <a:t> </a:t>
            </a:r>
            <a:r>
              <a:rPr lang="en-US" dirty="0" err="1"/>
              <a:t>eruit</a:t>
            </a:r>
            <a:r>
              <a:rPr lang="en-US" dirty="0"/>
              <a:t>.</a:t>
            </a:r>
          </a:p>
          <a:p>
            <a:r>
              <a:rPr lang="en-US" dirty="0" err="1"/>
              <a:t>Filmen</a:t>
            </a:r>
            <a:r>
              <a:rPr lang="en-US" dirty="0"/>
              <a:t> Dag van de </a:t>
            </a:r>
            <a:r>
              <a:rPr lang="en-US" dirty="0" err="1"/>
              <a:t>wetenschap</a:t>
            </a:r>
            <a:endParaRPr lang="en-US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65737704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960</TotalTime>
  <Words>48</Words>
  <Application>Microsoft Office PowerPoint</Application>
  <PresentationFormat>Breedbeeld</PresentationFormat>
  <Paragraphs>14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Rockwell</vt:lpstr>
      <vt:lpstr>Wingdings</vt:lpstr>
      <vt:lpstr>Atlas</vt:lpstr>
      <vt:lpstr>IoT-Lab</vt:lpstr>
      <vt:lpstr>?</vt:lpstr>
      <vt:lpstr>Video plan </vt:lpstr>
      <vt:lpstr>Beeld material Foto’s</vt:lpstr>
      <vt:lpstr>Beeld material video’s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</dc:title>
  <dc:creator>Matias Vereecke</dc:creator>
  <cp:lastModifiedBy>Matias Vereecke</cp:lastModifiedBy>
  <cp:revision>68</cp:revision>
  <dcterms:created xsi:type="dcterms:W3CDTF">2022-10-07T12:32:18Z</dcterms:created>
  <dcterms:modified xsi:type="dcterms:W3CDTF">2022-11-11T12:52:17Z</dcterms:modified>
</cp:coreProperties>
</file>