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B2C8-10B5-4205-8F86-FE7A446D539E}" v="1" dt="2023-09-26T06:16:12.191"/>
    <p1510:client id="{9F5A4C45-8917-40FC-ACA1-585B53A76AB7}" v="16" dt="2023-09-26T06:15:55.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2856"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18/03/2024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0569198" cy="15257987"/>
          </a:xfrm>
        </p:spPr>
        <p:txBody>
          <a:bodyPr>
            <a:normAutofit/>
          </a:bodyPr>
          <a:lstStyle/>
          <a:p>
            <a:pPr>
              <a:lnSpc>
                <a:spcPct val="100000"/>
              </a:lnSpc>
            </a:pPr>
            <a:r>
              <a:rPr lang="nl-BE" dirty="0"/>
              <a:t>Letterklok</a:t>
            </a:r>
            <a:br>
              <a:rPr lang="nl-BE" dirty="0">
                <a:solidFill>
                  <a:srgbClr val="E00020"/>
                </a:solidFill>
              </a:rPr>
            </a:br>
            <a:br>
              <a:rPr lang="nl-BE" sz="6000" dirty="0">
                <a:solidFill>
                  <a:schemeClr val="accent6">
                    <a:lumMod val="60000"/>
                    <a:lumOff val="40000"/>
                  </a:schemeClr>
                </a:solidFill>
              </a:rPr>
            </a:br>
            <a:r>
              <a:rPr lang="nl-BE" sz="6000" dirty="0">
                <a:solidFill>
                  <a:srgbClr val="FF0000"/>
                </a:solidFill>
              </a:rPr>
              <a:t>See Time </a:t>
            </a:r>
            <a:r>
              <a:rPr lang="nl-BE" sz="6000" dirty="0" err="1">
                <a:solidFill>
                  <a:srgbClr val="FF0000"/>
                </a:solidFill>
              </a:rPr>
              <a:t>Differently</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2800" dirty="0">
                <a:solidFill>
                  <a:schemeClr val="accent6">
                    <a:lumMod val="60000"/>
                    <a:lumOff val="40000"/>
                  </a:schemeClr>
                </a:solidFill>
              </a:rPr>
              <a:t>De letterklok toont de tijd op een andere en leuke manier. De traditionele cijfers worden vervangen door volledige woorden, waarbij alle mogelijke combinaties op één tekstpaneel te vinden zijn.</a:t>
            </a:r>
            <a:br>
              <a:rPr lang="nl-BE" sz="2800" dirty="0">
                <a:solidFill>
                  <a:schemeClr val="accent6">
                    <a:lumMod val="60000"/>
                    <a:lumOff val="40000"/>
                  </a:schemeClr>
                </a:solidFill>
              </a:rPr>
            </a:br>
            <a:br>
              <a:rPr lang="nl-BE" sz="2800" dirty="0">
                <a:solidFill>
                  <a:schemeClr val="accent6">
                    <a:lumMod val="60000"/>
                    <a:lumOff val="40000"/>
                  </a:schemeClr>
                </a:solidFill>
              </a:rPr>
            </a:br>
            <a:r>
              <a:rPr lang="nl-BE" sz="2800" dirty="0">
                <a:solidFill>
                  <a:schemeClr val="accent6">
                    <a:lumMod val="60000"/>
                    <a:lumOff val="40000"/>
                  </a:schemeClr>
                </a:solidFill>
              </a:rPr>
              <a:t>De </a:t>
            </a:r>
            <a:r>
              <a:rPr lang="nl-BE" sz="2800" dirty="0" err="1">
                <a:solidFill>
                  <a:schemeClr val="accent6">
                    <a:lumMod val="60000"/>
                    <a:lumOff val="40000"/>
                  </a:schemeClr>
                </a:solidFill>
              </a:rPr>
              <a:t>ledstrips</a:t>
            </a:r>
            <a:r>
              <a:rPr lang="nl-BE" sz="2800" dirty="0">
                <a:solidFill>
                  <a:schemeClr val="accent6">
                    <a:lumMod val="60000"/>
                    <a:lumOff val="40000"/>
                  </a:schemeClr>
                </a:solidFill>
              </a:rPr>
              <a:t> achter het paneel worden aangestuurd door een ESP32 microcontroller, die door middel van een real-time klok data doorstuurt naar de </a:t>
            </a:r>
            <a:r>
              <a:rPr lang="nl-BE" sz="2800" dirty="0" err="1">
                <a:solidFill>
                  <a:schemeClr val="accent6">
                    <a:lumMod val="60000"/>
                    <a:lumOff val="40000"/>
                  </a:schemeClr>
                </a:solidFill>
              </a:rPr>
              <a:t>ledstrips</a:t>
            </a:r>
            <a:r>
              <a:rPr lang="nl-BE" sz="2800" dirty="0">
                <a:solidFill>
                  <a:schemeClr val="accent6">
                    <a:lumMod val="60000"/>
                    <a:lumOff val="40000"/>
                  </a:schemeClr>
                </a:solidFill>
              </a:rPr>
              <a:t>.</a:t>
            </a:r>
            <a:br>
              <a:rPr lang="nl-BE" sz="2800" dirty="0">
                <a:solidFill>
                  <a:schemeClr val="accent6">
                    <a:lumMod val="60000"/>
                    <a:lumOff val="40000"/>
                  </a:schemeClr>
                </a:solidFill>
              </a:rPr>
            </a:br>
            <a:br>
              <a:rPr lang="nl-BE" sz="2800" dirty="0">
                <a:solidFill>
                  <a:schemeClr val="accent6">
                    <a:lumMod val="60000"/>
                    <a:lumOff val="40000"/>
                  </a:schemeClr>
                </a:solidFill>
              </a:rPr>
            </a:br>
            <a:r>
              <a:rPr lang="nl-BE" sz="2800" dirty="0">
                <a:solidFill>
                  <a:schemeClr val="accent6">
                    <a:lumMod val="60000"/>
                    <a:lumOff val="40000"/>
                  </a:schemeClr>
                </a:solidFill>
              </a:rPr>
              <a:t>Vervolgens worden de juiste </a:t>
            </a:r>
            <a:r>
              <a:rPr lang="nl-BE" sz="2800" dirty="0" err="1">
                <a:solidFill>
                  <a:schemeClr val="accent6">
                    <a:lumMod val="60000"/>
                    <a:lumOff val="40000"/>
                  </a:schemeClr>
                </a:solidFill>
              </a:rPr>
              <a:t>leds</a:t>
            </a:r>
            <a:r>
              <a:rPr lang="nl-BE" sz="2800" dirty="0">
                <a:solidFill>
                  <a:schemeClr val="accent6">
                    <a:lumMod val="60000"/>
                    <a:lumOff val="40000"/>
                  </a:schemeClr>
                </a:solidFill>
              </a:rPr>
              <a:t> en de bijbehorende letters opgelicht waardoor de huidige tijd wordt weergegeven!</a:t>
            </a:r>
            <a:br>
              <a:rPr lang="nl-BE" sz="2800" dirty="0">
                <a:solidFill>
                  <a:schemeClr val="accent6">
                    <a:lumMod val="60000"/>
                    <a:lumOff val="40000"/>
                  </a:schemeClr>
                </a:solidFill>
              </a:rPr>
            </a:br>
            <a:br>
              <a:rPr lang="nl-BE" sz="2800" dirty="0">
                <a:solidFill>
                  <a:schemeClr val="accent6">
                    <a:lumMod val="60000"/>
                    <a:lumOff val="40000"/>
                  </a:schemeClr>
                </a:solidFill>
              </a:rPr>
            </a:br>
            <a:r>
              <a:rPr lang="nl-BE" sz="2800" dirty="0">
                <a:solidFill>
                  <a:schemeClr val="accent6">
                    <a:lumMod val="60000"/>
                    <a:lumOff val="40000"/>
                  </a:schemeClr>
                </a:solidFill>
              </a:rPr>
              <a:t>Deze letterklok wordt om de 5 minuten geüpdatet.</a:t>
            </a: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6931706" cy="1938992"/>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Thomas </a:t>
            </a:r>
            <a:r>
              <a:rPr lang="nl-BE" sz="3000" dirty="0" err="1"/>
              <a:t>Oddery</a:t>
            </a:r>
            <a:r>
              <a:rPr lang="nl-BE" sz="3000" dirty="0"/>
              <a:t>, 2</a:t>
            </a:r>
            <a:r>
              <a:rPr lang="nl-BE" sz="3000" baseline="30000" dirty="0"/>
              <a:t>e</a:t>
            </a:r>
            <a:r>
              <a:rPr lang="nl-BE" sz="3000" dirty="0"/>
              <a:t> jaar – Software &amp; AI</a:t>
            </a:r>
          </a:p>
          <a:p>
            <a:pPr marL="457200" indent="-457200">
              <a:buFont typeface="Arial" panose="020B0604020202020204" pitchFamily="34" charset="0"/>
              <a:buChar char="•"/>
            </a:pPr>
            <a:r>
              <a:rPr lang="nl-BE" sz="3000" dirty="0" err="1"/>
              <a:t>Cerian</a:t>
            </a:r>
            <a:r>
              <a:rPr lang="nl-BE" sz="3000" dirty="0"/>
              <a:t> De Clerck, 2</a:t>
            </a:r>
            <a:r>
              <a:rPr lang="nl-BE" sz="3000" baseline="30000" dirty="0"/>
              <a:t>e</a:t>
            </a:r>
            <a:r>
              <a:rPr lang="nl-BE" sz="3000" dirty="0"/>
              <a:t> jaar - Hardware</a:t>
            </a:r>
          </a:p>
          <a:p>
            <a:pPr marL="457200" indent="-457200">
              <a:buFont typeface="Arial" panose="020B0604020202020204" pitchFamily="34" charset="0"/>
              <a:buChar char="•"/>
            </a:pPr>
            <a:r>
              <a:rPr lang="nl-BE" sz="3000" dirty="0"/>
              <a:t>Bram </a:t>
            </a:r>
            <a:r>
              <a:rPr lang="nl-BE" sz="3000" dirty="0" err="1"/>
              <a:t>Degeest</a:t>
            </a:r>
            <a:r>
              <a:rPr lang="nl-BE" sz="3000" dirty="0"/>
              <a:t>, 1</a:t>
            </a:r>
            <a:r>
              <a:rPr lang="nl-BE" sz="3000" baseline="30000" dirty="0"/>
              <a:t>ste</a:t>
            </a:r>
            <a:r>
              <a:rPr lang="nl-BE" sz="3000" dirty="0"/>
              <a:t> jaar</a:t>
            </a:r>
          </a:p>
        </p:txBody>
      </p:sp>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4" y="6930189"/>
            <a:ext cx="14083937" cy="1895450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549135"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5" name="Afbeelding 4" descr="Afbeelding met patroon, Graphics, ontwerp, pixel&#10;&#10;Automatisch gegenereerde beschrijving">
            <a:extLst>
              <a:ext uri="{FF2B5EF4-FFF2-40B4-BE49-F238E27FC236}">
                <a16:creationId xmlns:a16="http://schemas.microsoft.com/office/drawing/2014/main" id="{819BCEFB-DF01-34B3-FC84-96AE31946CE4}"/>
              </a:ext>
            </a:extLst>
          </p:cNvPr>
          <p:cNvPicPr>
            <a:picLocks noChangeAspect="1"/>
          </p:cNvPicPr>
          <p:nvPr/>
        </p:nvPicPr>
        <p:blipFill>
          <a:blip r:embed="rId5"/>
          <a:stretch>
            <a:fillRect/>
          </a:stretch>
        </p:blipFill>
        <p:spPr>
          <a:xfrm>
            <a:off x="24634655" y="37879547"/>
            <a:ext cx="4857556" cy="4857556"/>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FA04DA-A2C1-4A00-9FA4-1F6991DEC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0</TotalTime>
  <Words>221</Words>
  <Application>Microsoft Office PowerPoint</Application>
  <PresentationFormat>Aangepast</PresentationFormat>
  <Paragraphs>20</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Letterklok  See Time Differently  De letterklok toont de tijd op een andere en leuke manier. De traditionele cijfers worden vervangen door volledige woorden, waarbij alle mogelijke combinaties op één tekstpaneel te vinden zijn.  De ledstrips achter het paneel worden aangestuurd door een ESP32 microcontroller, die door middel van een real-time klok data doorstuurt naar de ledstrips.  Vervolgens worden de juiste leds en de bijbehorende letters opgelicht waardoor de huidige tijd wordt weergegeven!  Deze letterklok wordt om de 5 minuten geüpdatet.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Cérian De Clerck</cp:lastModifiedBy>
  <cp:revision>3</cp:revision>
  <dcterms:created xsi:type="dcterms:W3CDTF">2023-09-18T11:28:10Z</dcterms:created>
  <dcterms:modified xsi:type="dcterms:W3CDTF">2024-03-18T08:21:23Z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