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6"/>
  </p:notesMasterIdLst>
  <p:sldIdLst>
    <p:sldId id="259" r:id="rId5"/>
  </p:sldIdLst>
  <p:sldSz cx="30816550" cy="43056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3BB"/>
    <a:srgbClr val="FFEB87"/>
    <a:srgbClr val="EEE3AB"/>
    <a:srgbClr val="BA3F1D"/>
    <a:srgbClr val="FFB30F"/>
    <a:srgbClr val="800080"/>
    <a:srgbClr val="E00020"/>
    <a:srgbClr val="FF0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F5E6C7-5CD7-66BF-0CDB-326FAA0AF9E7}" v="623" dt="2024-11-14T14:07:26.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 d="100"/>
          <a:sy n="20" d="100"/>
        </p:scale>
        <p:origin x="287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Leroy" userId="08ea5e48-81be-492f-a7c6-c75dd17a45b1" providerId="ADAL" clId="{152AAC23-DBA4-4958-9A26-CD153ABA8D57}"/>
    <pc:docChg chg="undo redo custSel modSld">
      <pc:chgData name="Mathieu Leroy" userId="08ea5e48-81be-492f-a7c6-c75dd17a45b1" providerId="ADAL" clId="{152AAC23-DBA4-4958-9A26-CD153ABA8D57}" dt="2023-09-18T13:11:54.126" v="40" actId="207"/>
      <pc:docMkLst>
        <pc:docMk/>
      </pc:docMkLst>
      <pc:sldChg chg="modSp mod">
        <pc:chgData name="Mathieu Leroy" userId="08ea5e48-81be-492f-a7c6-c75dd17a45b1" providerId="ADAL" clId="{152AAC23-DBA4-4958-9A26-CD153ABA8D57}" dt="2023-09-18T13:11:54.126" v="40" actId="207"/>
        <pc:sldMkLst>
          <pc:docMk/>
          <pc:sldMk cId="605389948" sldId="259"/>
        </pc:sldMkLst>
        <pc:spChg chg="mod">
          <ac:chgData name="Mathieu Leroy" userId="08ea5e48-81be-492f-a7c6-c75dd17a45b1" providerId="ADAL" clId="{152AAC23-DBA4-4958-9A26-CD153ABA8D57}" dt="2023-09-18T13:04:07.311" v="1" actId="14100"/>
          <ac:spMkLst>
            <pc:docMk/>
            <pc:sldMk cId="605389948" sldId="259"/>
            <ac:spMk id="3" creationId="{C9484A38-808E-49C3-AC6A-5F38EC734FFE}"/>
          </ac:spMkLst>
        </pc:spChg>
        <pc:spChg chg="mod">
          <ac:chgData name="Mathieu Leroy" userId="08ea5e48-81be-492f-a7c6-c75dd17a45b1" providerId="ADAL" clId="{152AAC23-DBA4-4958-9A26-CD153ABA8D57}" dt="2023-09-18T13:11:54.126" v="40" actId="207"/>
          <ac:spMkLst>
            <pc:docMk/>
            <pc:sldMk cId="605389948" sldId="259"/>
            <ac:spMk id="32" creationId="{393167BD-734E-F686-52B8-C19524E9CA4E}"/>
          </ac:spMkLst>
        </pc:spChg>
        <pc:spChg chg="mod">
          <ac:chgData name="Mathieu Leroy" userId="08ea5e48-81be-492f-a7c6-c75dd17a45b1" providerId="ADAL" clId="{152AAC23-DBA4-4958-9A26-CD153ABA8D57}" dt="2023-09-18T13:04:43.108" v="27"/>
          <ac:spMkLst>
            <pc:docMk/>
            <pc:sldMk cId="605389948" sldId="259"/>
            <ac:spMk id="38" creationId="{BF453FA0-7C61-6C1A-4866-179843F539E5}"/>
          </ac:spMkLst>
        </pc:spChg>
        <pc:spChg chg="mod">
          <ac:chgData name="Mathieu Leroy" userId="08ea5e48-81be-492f-a7c6-c75dd17a45b1" providerId="ADAL" clId="{152AAC23-DBA4-4958-9A26-CD153ABA8D57}" dt="2023-09-18T13:05:25.286" v="31" actId="2085"/>
          <ac:spMkLst>
            <pc:docMk/>
            <pc:sldMk cId="605389948" sldId="259"/>
            <ac:spMk id="44" creationId="{009258B9-4186-3293-B7AB-AA427CC4DA30}"/>
          </ac:spMkLst>
        </pc:spChg>
        <pc:picChg chg="mod">
          <ac:chgData name="Mathieu Leroy" userId="08ea5e48-81be-492f-a7c6-c75dd17a45b1" providerId="ADAL" clId="{152AAC23-DBA4-4958-9A26-CD153ABA8D57}" dt="2023-09-18T13:05:07.872" v="30" actId="14100"/>
          <ac:picMkLst>
            <pc:docMk/>
            <pc:sldMk cId="605389948" sldId="259"/>
            <ac:picMk id="42" creationId="{46565EF2-5F1F-216A-A7BE-591F9ED27A6C}"/>
          </ac:picMkLst>
        </pc:picChg>
      </pc:sldChg>
    </pc:docChg>
  </pc:docChgLst>
  <pc:docChgLst>
    <pc:chgData name="Pedro Calleeuw" userId="S::u0082069@vives.be::6dc829ca-d81c-423f-9477-9e81d2e50592" providerId="AD" clId="Web-{62FDB2C8-10B5-4205-8F86-FE7A446D539E}"/>
    <pc:docChg chg="modSld">
      <pc:chgData name="Pedro Calleeuw" userId="S::u0082069@vives.be::6dc829ca-d81c-423f-9477-9e81d2e50592" providerId="AD" clId="Web-{62FDB2C8-10B5-4205-8F86-FE7A446D539E}" dt="2023-09-26T06:16:12.191" v="0"/>
      <pc:docMkLst>
        <pc:docMk/>
      </pc:docMkLst>
      <pc:sldChg chg="modSp">
        <pc:chgData name="Pedro Calleeuw" userId="S::u0082069@vives.be::6dc829ca-d81c-423f-9477-9e81d2e50592" providerId="AD" clId="Web-{62FDB2C8-10B5-4205-8F86-FE7A446D539E}" dt="2023-09-26T06:16:12.191" v="0"/>
        <pc:sldMkLst>
          <pc:docMk/>
          <pc:sldMk cId="605389948" sldId="259"/>
        </pc:sldMkLst>
        <pc:spChg chg="mod">
          <ac:chgData name="Pedro Calleeuw" userId="S::u0082069@vives.be::6dc829ca-d81c-423f-9477-9e81d2e50592" providerId="AD" clId="Web-{62FDB2C8-10B5-4205-8F86-FE7A446D539E}" dt="2023-09-26T06:16:12.191" v="0"/>
          <ac:spMkLst>
            <pc:docMk/>
            <pc:sldMk cId="605389948" sldId="259"/>
            <ac:spMk id="32" creationId="{393167BD-734E-F686-52B8-C19524E9CA4E}"/>
          </ac:spMkLst>
        </pc:spChg>
      </pc:sldChg>
    </pc:docChg>
  </pc:docChgLst>
  <pc:docChgLst>
    <pc:chgData name="Rogov William" userId="S::r0954449@student.vives.be::a6769832-6a9f-4d62-81be-986e8a2e8f64" providerId="AD" clId="Web-{42F5E6C7-5CD7-66BF-0CDB-326FAA0AF9E7}"/>
    <pc:docChg chg="modSld">
      <pc:chgData name="Rogov William" userId="S::r0954449@student.vives.be::a6769832-6a9f-4d62-81be-986e8a2e8f64" providerId="AD" clId="Web-{42F5E6C7-5CD7-66BF-0CDB-326FAA0AF9E7}" dt="2024-11-14T14:07:26.539" v="557" actId="20577"/>
      <pc:docMkLst>
        <pc:docMk/>
      </pc:docMkLst>
      <pc:sldChg chg="modSp">
        <pc:chgData name="Rogov William" userId="S::r0954449@student.vives.be::a6769832-6a9f-4d62-81be-986e8a2e8f64" providerId="AD" clId="Web-{42F5E6C7-5CD7-66BF-0CDB-326FAA0AF9E7}" dt="2024-11-14T14:07:26.539" v="557" actId="20577"/>
        <pc:sldMkLst>
          <pc:docMk/>
          <pc:sldMk cId="605389948" sldId="259"/>
        </pc:sldMkLst>
        <pc:spChg chg="mod">
          <ac:chgData name="Rogov William" userId="S::r0954449@student.vives.be::a6769832-6a9f-4d62-81be-986e8a2e8f64" providerId="AD" clId="Web-{42F5E6C7-5CD7-66BF-0CDB-326FAA0AF9E7}" dt="2024-11-14T14:07:26.539" v="557" actId="20577"/>
          <ac:spMkLst>
            <pc:docMk/>
            <pc:sldMk cId="605389948" sldId="259"/>
            <ac:spMk id="3" creationId="{C9484A38-808E-49C3-AC6A-5F38EC734FFE}"/>
          </ac:spMkLst>
        </pc:spChg>
        <pc:spChg chg="mod">
          <ac:chgData name="Rogov William" userId="S::r0954449@student.vives.be::a6769832-6a9f-4d62-81be-986e8a2e8f64" providerId="AD" clId="Web-{42F5E6C7-5CD7-66BF-0CDB-326FAA0AF9E7}" dt="2024-11-14T13:58:33.473" v="147" actId="20577"/>
          <ac:spMkLst>
            <pc:docMk/>
            <pc:sldMk cId="605389948" sldId="259"/>
            <ac:spMk id="38" creationId="{BF453FA0-7C61-6C1A-4866-179843F539E5}"/>
          </ac:spMkLst>
        </pc:spChg>
      </pc:sldChg>
    </pc:docChg>
  </pc:docChgLst>
  <pc:docChgLst>
    <pc:chgData name="Ronny Mees" userId="S::u0082148@vives.be::4689c865-a4c6-4929-b963-b35e7a3f27b0" providerId="AD" clId="Web-{7DDE3AB7-290F-4C9B-B01D-F1A237B2FA97}"/>
    <pc:docChg chg="modSld">
      <pc:chgData name="Ronny Mees" userId="S::u0082148@vives.be::4689c865-a4c6-4929-b963-b35e7a3f27b0" providerId="AD" clId="Web-{7DDE3AB7-290F-4C9B-B01D-F1A237B2FA97}" dt="2023-09-18T13:22:25.948" v="0" actId="14100"/>
      <pc:docMkLst>
        <pc:docMk/>
      </pc:docMkLst>
      <pc:sldChg chg="modSp">
        <pc:chgData name="Ronny Mees" userId="S::u0082148@vives.be::4689c865-a4c6-4929-b963-b35e7a3f27b0" providerId="AD" clId="Web-{7DDE3AB7-290F-4C9B-B01D-F1A237B2FA97}" dt="2023-09-18T13:22:25.948" v="0" actId="14100"/>
        <pc:sldMkLst>
          <pc:docMk/>
          <pc:sldMk cId="605389948" sldId="259"/>
        </pc:sldMkLst>
        <pc:spChg chg="mod">
          <ac:chgData name="Ronny Mees" userId="S::u0082148@vives.be::4689c865-a4c6-4929-b963-b35e7a3f27b0" providerId="AD" clId="Web-{7DDE3AB7-290F-4C9B-B01D-F1A237B2FA97}" dt="2023-09-18T13:22:25.948" v="0" actId="14100"/>
          <ac:spMkLst>
            <pc:docMk/>
            <pc:sldMk cId="605389948" sldId="259"/>
            <ac:spMk id="44" creationId="{009258B9-4186-3293-B7AB-AA427CC4DA30}"/>
          </ac:spMkLst>
        </pc:spChg>
      </pc:sldChg>
    </pc:docChg>
  </pc:docChgLst>
  <pc:docChgLst>
    <pc:chgData name="Pedro Calleeuw" userId="6dc829ca-d81c-423f-9477-9e81d2e50592" providerId="ADAL" clId="{9F5A4C45-8917-40FC-ACA1-585B53A76AB7}"/>
    <pc:docChg chg="modSld">
      <pc:chgData name="Pedro Calleeuw" userId="6dc829ca-d81c-423f-9477-9e81d2e50592" providerId="ADAL" clId="{9F5A4C45-8917-40FC-ACA1-585B53A76AB7}" dt="2023-09-26T06:15:55.198" v="9" actId="207"/>
      <pc:docMkLst>
        <pc:docMk/>
      </pc:docMkLst>
      <pc:sldChg chg="modSp mod">
        <pc:chgData name="Pedro Calleeuw" userId="6dc829ca-d81c-423f-9477-9e81d2e50592" providerId="ADAL" clId="{9F5A4C45-8917-40FC-ACA1-585B53A76AB7}" dt="2023-09-26T06:15:55.198" v="9" actId="207"/>
        <pc:sldMkLst>
          <pc:docMk/>
          <pc:sldMk cId="605389948" sldId="259"/>
        </pc:sldMkLst>
        <pc:spChg chg="mod">
          <ac:chgData name="Pedro Calleeuw" userId="6dc829ca-d81c-423f-9477-9e81d2e50592" providerId="ADAL" clId="{9F5A4C45-8917-40FC-ACA1-585B53A76AB7}" dt="2023-09-26T06:15:55.198" v="9" actId="207"/>
          <ac:spMkLst>
            <pc:docMk/>
            <pc:sldMk cId="605389948" sldId="259"/>
            <ac:spMk id="36" creationId="{4469843F-E20E-D478-51C6-39DE0239F2E1}"/>
          </ac:spMkLst>
        </pc:spChg>
        <pc:spChg chg="mod">
          <ac:chgData name="Pedro Calleeuw" userId="6dc829ca-d81c-423f-9477-9e81d2e50592" providerId="ADAL" clId="{9F5A4C45-8917-40FC-ACA1-585B53A76AB7}" dt="2023-09-26T06:15:27.444" v="6" actId="207"/>
          <ac:spMkLst>
            <pc:docMk/>
            <pc:sldMk cId="605389948" sldId="259"/>
            <ac:spMk id="44" creationId="{009258B9-4186-3293-B7AB-AA427CC4DA30}"/>
          </ac:spMkLst>
        </pc:spChg>
      </pc:sldChg>
    </pc:docChg>
  </pc:docChgLst>
  <pc:docChgLst>
    <pc:chgData name="Ronny Mees" userId="4689c865-a4c6-4929-b963-b35e7a3f27b0" providerId="ADAL" clId="{C4FED9F4-1C3F-4FB5-98AB-9D7C96A49125}"/>
    <pc:docChg chg="custSel modSld modMainMaster">
      <pc:chgData name="Ronny Mees" userId="4689c865-a4c6-4929-b963-b35e7a3f27b0" providerId="ADAL" clId="{C4FED9F4-1C3F-4FB5-98AB-9D7C96A49125}" dt="2024-08-20T09:09:45.669" v="363" actId="20577"/>
      <pc:docMkLst>
        <pc:docMk/>
      </pc:docMkLst>
      <pc:sldChg chg="delSp modSp mod">
        <pc:chgData name="Ronny Mees" userId="4689c865-a4c6-4929-b963-b35e7a3f27b0" providerId="ADAL" clId="{C4FED9F4-1C3F-4FB5-98AB-9D7C96A49125}" dt="2024-08-20T09:09:45.669" v="363" actId="20577"/>
        <pc:sldMkLst>
          <pc:docMk/>
          <pc:sldMk cId="605389948" sldId="259"/>
        </pc:sldMkLst>
        <pc:spChg chg="mod">
          <ac:chgData name="Ronny Mees" userId="4689c865-a4c6-4929-b963-b35e7a3f27b0" providerId="ADAL" clId="{C4FED9F4-1C3F-4FB5-98AB-9D7C96A49125}" dt="2024-08-20T09:04:35.174" v="147" actId="20577"/>
          <ac:spMkLst>
            <pc:docMk/>
            <pc:sldMk cId="605389948" sldId="259"/>
            <ac:spMk id="2" creationId="{E5D1BB34-8DFD-1A6C-46EE-D709F1A2E3EE}"/>
          </ac:spMkLst>
        </pc:spChg>
        <pc:spChg chg="mod">
          <ac:chgData name="Ronny Mees" userId="4689c865-a4c6-4929-b963-b35e7a3f27b0" providerId="ADAL" clId="{C4FED9F4-1C3F-4FB5-98AB-9D7C96A49125}" dt="2024-08-20T09:03:56.421" v="141" actId="1076"/>
          <ac:spMkLst>
            <pc:docMk/>
            <pc:sldMk cId="605389948" sldId="259"/>
            <ac:spMk id="3" creationId="{C9484A38-808E-49C3-AC6A-5F38EC734FFE}"/>
          </ac:spMkLst>
        </pc:spChg>
        <pc:spChg chg="mod">
          <ac:chgData name="Ronny Mees" userId="4689c865-a4c6-4929-b963-b35e7a3f27b0" providerId="ADAL" clId="{C4FED9F4-1C3F-4FB5-98AB-9D7C96A49125}" dt="2024-08-20T09:04:12.641" v="142" actId="1076"/>
          <ac:spMkLst>
            <pc:docMk/>
            <pc:sldMk cId="605389948" sldId="259"/>
            <ac:spMk id="36" creationId="{4469843F-E20E-D478-51C6-39DE0239F2E1}"/>
          </ac:spMkLst>
        </pc:spChg>
        <pc:spChg chg="mod">
          <ac:chgData name="Ronny Mees" userId="4689c865-a4c6-4929-b963-b35e7a3f27b0" providerId="ADAL" clId="{C4FED9F4-1C3F-4FB5-98AB-9D7C96A49125}" dt="2024-08-20T09:04:12.641" v="142" actId="1076"/>
          <ac:spMkLst>
            <pc:docMk/>
            <pc:sldMk cId="605389948" sldId="259"/>
            <ac:spMk id="37" creationId="{E21252E1-C332-3BA0-492F-E63DFDB935D9}"/>
          </ac:spMkLst>
        </pc:spChg>
        <pc:spChg chg="del mod">
          <ac:chgData name="Ronny Mees" userId="4689c865-a4c6-4929-b963-b35e7a3f27b0" providerId="ADAL" clId="{C4FED9F4-1C3F-4FB5-98AB-9D7C96A49125}" dt="2024-08-20T09:05:22.942" v="148" actId="478"/>
          <ac:spMkLst>
            <pc:docMk/>
            <pc:sldMk cId="605389948" sldId="259"/>
            <ac:spMk id="44" creationId="{009258B9-4186-3293-B7AB-AA427CC4DA30}"/>
          </ac:spMkLst>
        </pc:spChg>
        <pc:spChg chg="mod">
          <ac:chgData name="Ronny Mees" userId="4689c865-a4c6-4929-b963-b35e7a3f27b0" providerId="ADAL" clId="{C4FED9F4-1C3F-4FB5-98AB-9D7C96A49125}" dt="2024-08-20T09:09:45.669" v="363" actId="20577"/>
          <ac:spMkLst>
            <pc:docMk/>
            <pc:sldMk cId="605389948" sldId="259"/>
            <ac:spMk id="52" creationId="{1F12B631-D0A2-630F-5F02-5812D81F9D34}"/>
          </ac:spMkLst>
        </pc:spChg>
      </pc:sldChg>
      <pc:sldMasterChg chg="addSp delSp modSp mod modSldLayout">
        <pc:chgData name="Ronny Mees" userId="4689c865-a4c6-4929-b963-b35e7a3f27b0" providerId="ADAL" clId="{C4FED9F4-1C3F-4FB5-98AB-9D7C96A49125}" dt="2024-08-20T09:08:13.752" v="157" actId="1076"/>
        <pc:sldMasterMkLst>
          <pc:docMk/>
          <pc:sldMasterMk cId="2041288945" sldId="2147483672"/>
        </pc:sldMasterMkLst>
        <pc:picChg chg="add mod">
          <ac:chgData name="Ronny Mees" userId="4689c865-a4c6-4929-b963-b35e7a3f27b0" providerId="ADAL" clId="{C4FED9F4-1C3F-4FB5-98AB-9D7C96A49125}" dt="2024-08-20T09:08:13.752" v="157" actId="1076"/>
          <ac:picMkLst>
            <pc:docMk/>
            <pc:sldMasterMk cId="2041288945" sldId="2147483672"/>
            <ac:picMk id="3" creationId="{B0C396EF-9B40-D5D5-15E9-39C920EFBB2A}"/>
          </ac:picMkLst>
        </pc:picChg>
        <pc:picChg chg="del mod">
          <ac:chgData name="Ronny Mees" userId="4689c865-a4c6-4929-b963-b35e7a3f27b0" providerId="ADAL" clId="{C4FED9F4-1C3F-4FB5-98AB-9D7C96A49125}" dt="2024-08-20T09:08:10.617" v="156" actId="478"/>
          <ac:picMkLst>
            <pc:docMk/>
            <pc:sldMasterMk cId="2041288945" sldId="2147483672"/>
            <ac:picMk id="10" creationId="{D57C3E6A-0796-4D8E-D805-DA3CBB91BC3A}"/>
          </ac:picMkLst>
        </pc:picChg>
        <pc:sldLayoutChg chg="modSp mod">
          <pc:chgData name="Ronny Mees" userId="4689c865-a4c6-4929-b963-b35e7a3f27b0" providerId="ADAL" clId="{C4FED9F4-1C3F-4FB5-98AB-9D7C96A49125}" dt="2024-08-20T09:06:25.231" v="149" actId="1076"/>
          <pc:sldLayoutMkLst>
            <pc:docMk/>
            <pc:sldMasterMk cId="2041288945" sldId="2147483672"/>
            <pc:sldLayoutMk cId="1580104949" sldId="2147483679"/>
          </pc:sldLayoutMkLst>
          <pc:spChg chg="mod">
            <ac:chgData name="Ronny Mees" userId="4689c865-a4c6-4929-b963-b35e7a3f27b0" providerId="ADAL" clId="{C4FED9F4-1C3F-4FB5-98AB-9D7C96A49125}" dt="2024-08-20T09:06:25.231" v="149" actId="1076"/>
            <ac:spMkLst>
              <pc:docMk/>
              <pc:sldMasterMk cId="2041288945" sldId="2147483672"/>
              <pc:sldLayoutMk cId="1580104949" sldId="2147483679"/>
              <ac:spMk id="5" creationId="{E2A5734E-4DB8-EE8B-F68F-1169DDD5B44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7AF62-86D8-402D-B735-90423DD750BA}" type="datetimeFigureOut">
              <a:rPr lang="nl-BE" smtClean="0"/>
              <a:t>14/11/2024</a:t>
            </a:fld>
            <a:endParaRPr lang="nl-BE"/>
          </a:p>
        </p:txBody>
      </p:sp>
      <p:sp>
        <p:nvSpPr>
          <p:cNvPr id="4" name="Tijdelijke aanduiding voor dia-afbeelding 3"/>
          <p:cNvSpPr>
            <a:spLocks noGrp="1" noRot="1" noChangeAspect="1"/>
          </p:cNvSpPr>
          <p:nvPr>
            <p:ph type="sldImg" idx="2"/>
          </p:nvPr>
        </p:nvSpPr>
        <p:spPr>
          <a:xfrm>
            <a:off x="2324100" y="1143000"/>
            <a:ext cx="2209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C978A-CD55-4F19-93E8-BF36DF9A91D6}" type="slidenum">
              <a:rPr lang="nl-BE" smtClean="0"/>
              <a:t>‹nr.›</a:t>
            </a:fld>
            <a:endParaRPr lang="nl-BE"/>
          </a:p>
        </p:txBody>
      </p:sp>
    </p:spTree>
    <p:extLst>
      <p:ext uri="{BB962C8B-B14F-4D97-AF65-F5344CB8AC3E}">
        <p14:creationId xmlns:p14="http://schemas.microsoft.com/office/powerpoint/2010/main" val="381882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E2A5734E-4DB8-EE8B-F68F-1169DDD5B44A}"/>
              </a:ext>
            </a:extLst>
          </p:cNvPr>
          <p:cNvSpPr>
            <a:spLocks noGrp="1"/>
          </p:cNvSpPr>
          <p:nvPr>
            <p:ph idx="1" hasCustomPrompt="1"/>
          </p:nvPr>
        </p:nvSpPr>
        <p:spPr>
          <a:xfrm>
            <a:off x="1908275" y="7404258"/>
            <a:ext cx="26579274" cy="1257300"/>
          </a:xfrm>
          <a:prstGeom prst="rect">
            <a:avLst/>
          </a:prstGeom>
        </p:spPr>
        <p:txBody>
          <a:bodyPr vert="horz" lIns="91440" tIns="45720" rIns="91440" bIns="45720" rtlCol="0">
            <a:normAutofit/>
          </a:bodyPr>
          <a:lstStyle>
            <a:lvl1pPr>
              <a:defRPr/>
            </a:lvl1pPr>
          </a:lstStyle>
          <a:p>
            <a:pPr lvl="0"/>
            <a:r>
              <a:rPr lang="en-US" err="1"/>
              <a:t>Subtitel</a:t>
            </a:r>
            <a:endParaRPr lang="en-US"/>
          </a:p>
        </p:txBody>
      </p:sp>
      <p:sp>
        <p:nvSpPr>
          <p:cNvPr id="6" name="Title Placeholder 1">
            <a:extLst>
              <a:ext uri="{FF2B5EF4-FFF2-40B4-BE49-F238E27FC236}">
                <a16:creationId xmlns:a16="http://schemas.microsoft.com/office/drawing/2014/main" id="{644C3067-E264-D697-4222-E27774BAEE24}"/>
              </a:ext>
            </a:extLst>
          </p:cNvPr>
          <p:cNvSpPr>
            <a:spLocks noGrp="1"/>
          </p:cNvSpPr>
          <p:nvPr>
            <p:ph type="title"/>
          </p:nvPr>
        </p:nvSpPr>
        <p:spPr>
          <a:xfrm>
            <a:off x="1908275" y="4038760"/>
            <a:ext cx="27000000" cy="3365498"/>
          </a:xfrm>
          <a:prstGeom prst="rect">
            <a:avLst/>
          </a:prstGeom>
        </p:spPr>
        <p:txBody>
          <a:bodyPr vert="horz" lIns="91440" tIns="45720" rIns="91440" bIns="45720" rtlCol="0" anchor="t">
            <a:normAutofit/>
          </a:bodyPr>
          <a:lstStyle/>
          <a:p>
            <a:r>
              <a:rPr lang="nl-NL"/>
              <a:t>Klik om stijl te bewerken</a:t>
            </a:r>
            <a:endParaRPr lang="en-US"/>
          </a:p>
        </p:txBody>
      </p:sp>
    </p:spTree>
    <p:extLst>
      <p:ext uri="{BB962C8B-B14F-4D97-AF65-F5344CB8AC3E}">
        <p14:creationId xmlns:p14="http://schemas.microsoft.com/office/powerpoint/2010/main" val="158010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Afbeelding 2" descr="Afbeelding met tekst, Lettertype, logo, Graphics&#10;&#10;Automatisch gegenereerde beschrijving">
            <a:extLst>
              <a:ext uri="{FF2B5EF4-FFF2-40B4-BE49-F238E27FC236}">
                <a16:creationId xmlns:a16="http://schemas.microsoft.com/office/drawing/2014/main" id="{B0C396EF-9B40-D5D5-15E9-39C920EFBB2A}"/>
              </a:ext>
            </a:extLst>
          </p:cNvPr>
          <p:cNvPicPr>
            <a:picLocks noChangeAspect="1"/>
          </p:cNvPicPr>
          <p:nvPr userDrawn="1"/>
        </p:nvPicPr>
        <p:blipFill>
          <a:blip r:embed="rId3"/>
          <a:stretch>
            <a:fillRect/>
          </a:stretch>
        </p:blipFill>
        <p:spPr>
          <a:xfrm>
            <a:off x="22031185" y="1598883"/>
            <a:ext cx="7175663" cy="2159899"/>
          </a:xfrm>
          <a:prstGeom prst="rect">
            <a:avLst/>
          </a:prstGeom>
        </p:spPr>
      </p:pic>
    </p:spTree>
    <p:extLst>
      <p:ext uri="{BB962C8B-B14F-4D97-AF65-F5344CB8AC3E}">
        <p14:creationId xmlns:p14="http://schemas.microsoft.com/office/powerpoint/2010/main" val="204128894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081619" rtl="0" eaLnBrk="1" latinLnBrk="0" hangingPunct="1">
        <a:lnSpc>
          <a:spcPct val="90000"/>
        </a:lnSpc>
        <a:spcBef>
          <a:spcPct val="0"/>
        </a:spcBef>
        <a:buNone/>
        <a:defRPr sz="9600" kern="1200">
          <a:solidFill>
            <a:schemeClr val="tx1"/>
          </a:solidFill>
          <a:latin typeface="Segoe UI Black" panose="020B0A02040204020203" pitchFamily="34" charset="0"/>
          <a:ea typeface="Segoe UI Black" panose="020B0A02040204020203" pitchFamily="34" charset="0"/>
          <a:cs typeface="+mj-cs"/>
        </a:defRPr>
      </a:lvl1pPr>
    </p:titleStyle>
    <p:bodyStyle>
      <a:lvl1pPr marL="0" indent="0" algn="l" defTabSz="3081619" rtl="0" eaLnBrk="1" latinLnBrk="0" hangingPunct="1">
        <a:lnSpc>
          <a:spcPct val="90000"/>
        </a:lnSpc>
        <a:spcBef>
          <a:spcPts val="3370"/>
        </a:spcBef>
        <a:buFont typeface="Arial" panose="020B0604020202020204" pitchFamily="34" charset="0"/>
        <a:buNone/>
        <a:defRPr sz="4000" kern="1200">
          <a:solidFill>
            <a:schemeClr val="tx1"/>
          </a:solidFill>
          <a:latin typeface="Segoe UI" panose="020B0502040204020203" pitchFamily="34" charset="0"/>
          <a:ea typeface="+mn-ea"/>
          <a:cs typeface="Segoe UI" panose="020B0502040204020203" pitchFamily="34" charset="0"/>
        </a:defRPr>
      </a:lvl1pPr>
      <a:lvl2pPr marL="2311215" indent="-770405" algn="l" defTabSz="3081619" rtl="0" eaLnBrk="1" latinLnBrk="0" hangingPunct="1">
        <a:lnSpc>
          <a:spcPct val="90000"/>
        </a:lnSpc>
        <a:spcBef>
          <a:spcPts val="1685"/>
        </a:spcBef>
        <a:buFont typeface="Arial" panose="020B0604020202020204" pitchFamily="34" charset="0"/>
        <a:buChar char="•"/>
        <a:defRPr sz="8088" kern="1200">
          <a:solidFill>
            <a:schemeClr val="tx1"/>
          </a:solidFill>
          <a:latin typeface="Segoe UI" panose="020B0502040204020203" pitchFamily="34" charset="0"/>
          <a:ea typeface="+mn-ea"/>
          <a:cs typeface="Segoe UI" panose="020B0502040204020203" pitchFamily="34" charset="0"/>
        </a:defRPr>
      </a:lvl2pPr>
      <a:lvl3pPr marL="3852024" indent="-770405" algn="l" defTabSz="3081619" rtl="0" eaLnBrk="1" latinLnBrk="0" hangingPunct="1">
        <a:lnSpc>
          <a:spcPct val="90000"/>
        </a:lnSpc>
        <a:spcBef>
          <a:spcPts val="1685"/>
        </a:spcBef>
        <a:buFont typeface="Arial" panose="020B0604020202020204" pitchFamily="34" charset="0"/>
        <a:buChar char="•"/>
        <a:defRPr sz="6740" kern="1200">
          <a:solidFill>
            <a:schemeClr val="tx1"/>
          </a:solidFill>
          <a:latin typeface="Segoe UI" panose="020B0502040204020203" pitchFamily="34" charset="0"/>
          <a:ea typeface="+mn-ea"/>
          <a:cs typeface="Segoe UI" panose="020B0502040204020203" pitchFamily="34" charset="0"/>
        </a:defRPr>
      </a:lvl3pPr>
      <a:lvl4pPr marL="539283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4pPr>
      <a:lvl5pPr marL="6933644"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Segoe UI" panose="020B0502040204020203" pitchFamily="34" charset="0"/>
          <a:ea typeface="+mn-ea"/>
          <a:cs typeface="Segoe UI" panose="020B0502040204020203" pitchFamily="34" charset="0"/>
        </a:defRPr>
      </a:lvl5pPr>
      <a:lvl6pPr marL="847445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6pPr>
      <a:lvl7pPr marL="1001526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7pPr>
      <a:lvl8pPr marL="1155607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8pPr>
      <a:lvl9pPr marL="13096883" indent="-770405" algn="l" defTabSz="3081619" rtl="0" eaLnBrk="1" latinLnBrk="0" hangingPunct="1">
        <a:lnSpc>
          <a:spcPct val="90000"/>
        </a:lnSpc>
        <a:spcBef>
          <a:spcPts val="1685"/>
        </a:spcBef>
        <a:buFont typeface="Arial" panose="020B0604020202020204" pitchFamily="34" charset="0"/>
        <a:buChar char="•"/>
        <a:defRPr sz="6066" kern="1200">
          <a:solidFill>
            <a:schemeClr val="tx1"/>
          </a:solidFill>
          <a:latin typeface="+mn-lt"/>
          <a:ea typeface="+mn-ea"/>
          <a:cs typeface="+mn-cs"/>
        </a:defRPr>
      </a:lvl9pPr>
    </p:bodyStyle>
    <p:otherStyle>
      <a:defPPr>
        <a:defRPr lang="en-US"/>
      </a:defPPr>
      <a:lvl1pPr marL="0" algn="l" defTabSz="3081619" rtl="0" eaLnBrk="1" latinLnBrk="0" hangingPunct="1">
        <a:defRPr sz="6066" kern="1200">
          <a:solidFill>
            <a:schemeClr val="tx1"/>
          </a:solidFill>
          <a:latin typeface="+mn-lt"/>
          <a:ea typeface="+mn-ea"/>
          <a:cs typeface="+mn-cs"/>
        </a:defRPr>
      </a:lvl1pPr>
      <a:lvl2pPr marL="1540810" algn="l" defTabSz="3081619" rtl="0" eaLnBrk="1" latinLnBrk="0" hangingPunct="1">
        <a:defRPr sz="6066" kern="1200">
          <a:solidFill>
            <a:schemeClr val="tx1"/>
          </a:solidFill>
          <a:latin typeface="+mn-lt"/>
          <a:ea typeface="+mn-ea"/>
          <a:cs typeface="+mn-cs"/>
        </a:defRPr>
      </a:lvl2pPr>
      <a:lvl3pPr marL="3081619" algn="l" defTabSz="3081619" rtl="0" eaLnBrk="1" latinLnBrk="0" hangingPunct="1">
        <a:defRPr sz="6066" kern="1200">
          <a:solidFill>
            <a:schemeClr val="tx1"/>
          </a:solidFill>
          <a:latin typeface="+mn-lt"/>
          <a:ea typeface="+mn-ea"/>
          <a:cs typeface="+mn-cs"/>
        </a:defRPr>
      </a:lvl3pPr>
      <a:lvl4pPr marL="4622429" algn="l" defTabSz="3081619" rtl="0" eaLnBrk="1" latinLnBrk="0" hangingPunct="1">
        <a:defRPr sz="6066" kern="1200">
          <a:solidFill>
            <a:schemeClr val="tx1"/>
          </a:solidFill>
          <a:latin typeface="+mn-lt"/>
          <a:ea typeface="+mn-ea"/>
          <a:cs typeface="+mn-cs"/>
        </a:defRPr>
      </a:lvl4pPr>
      <a:lvl5pPr marL="6163239" algn="l" defTabSz="3081619" rtl="0" eaLnBrk="1" latinLnBrk="0" hangingPunct="1">
        <a:defRPr sz="6066" kern="1200">
          <a:solidFill>
            <a:schemeClr val="tx1"/>
          </a:solidFill>
          <a:latin typeface="+mn-lt"/>
          <a:ea typeface="+mn-ea"/>
          <a:cs typeface="+mn-cs"/>
        </a:defRPr>
      </a:lvl5pPr>
      <a:lvl6pPr marL="7704049" algn="l" defTabSz="3081619" rtl="0" eaLnBrk="1" latinLnBrk="0" hangingPunct="1">
        <a:defRPr sz="6066" kern="1200">
          <a:solidFill>
            <a:schemeClr val="tx1"/>
          </a:solidFill>
          <a:latin typeface="+mn-lt"/>
          <a:ea typeface="+mn-ea"/>
          <a:cs typeface="+mn-cs"/>
        </a:defRPr>
      </a:lvl6pPr>
      <a:lvl7pPr marL="9244858" algn="l" defTabSz="3081619" rtl="0" eaLnBrk="1" latinLnBrk="0" hangingPunct="1">
        <a:defRPr sz="6066" kern="1200">
          <a:solidFill>
            <a:schemeClr val="tx1"/>
          </a:solidFill>
          <a:latin typeface="+mn-lt"/>
          <a:ea typeface="+mn-ea"/>
          <a:cs typeface="+mn-cs"/>
        </a:defRPr>
      </a:lvl7pPr>
      <a:lvl8pPr marL="10785668" algn="l" defTabSz="3081619" rtl="0" eaLnBrk="1" latinLnBrk="0" hangingPunct="1">
        <a:defRPr sz="6066" kern="1200">
          <a:solidFill>
            <a:schemeClr val="tx1"/>
          </a:solidFill>
          <a:latin typeface="+mn-lt"/>
          <a:ea typeface="+mn-ea"/>
          <a:cs typeface="+mn-cs"/>
        </a:defRPr>
      </a:lvl8pPr>
      <a:lvl9pPr marL="12326478" algn="l" defTabSz="3081619" rtl="0" eaLnBrk="1" latinLnBrk="0" hangingPunct="1">
        <a:defRPr sz="60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hthoek 31">
            <a:extLst>
              <a:ext uri="{FF2B5EF4-FFF2-40B4-BE49-F238E27FC236}">
                <a16:creationId xmlns:a16="http://schemas.microsoft.com/office/drawing/2014/main" id="{393167BD-734E-F686-52B8-C19524E9CA4E}"/>
              </a:ext>
            </a:extLst>
          </p:cNvPr>
          <p:cNvSpPr/>
          <p:nvPr/>
        </p:nvSpPr>
        <p:spPr>
          <a:xfrm>
            <a:off x="-1" y="0"/>
            <a:ext cx="14423926" cy="43056175"/>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a:solidFill>
                  <a:schemeClr val="bg2"/>
                </a:solidFill>
              </a:rPr>
              <a:t>P</a:t>
            </a:r>
          </a:p>
        </p:txBody>
      </p:sp>
      <p:sp>
        <p:nvSpPr>
          <p:cNvPr id="3" name="Titel 2">
            <a:extLst>
              <a:ext uri="{FF2B5EF4-FFF2-40B4-BE49-F238E27FC236}">
                <a16:creationId xmlns:a16="http://schemas.microsoft.com/office/drawing/2014/main" id="{C9484A38-808E-49C3-AC6A-5F38EC734FFE}"/>
              </a:ext>
            </a:extLst>
          </p:cNvPr>
          <p:cNvSpPr>
            <a:spLocks noGrp="1"/>
          </p:cNvSpPr>
          <p:nvPr>
            <p:ph type="title"/>
          </p:nvPr>
        </p:nvSpPr>
        <p:spPr>
          <a:xfrm>
            <a:off x="2101090" y="6930189"/>
            <a:ext cx="10569198" cy="15257987"/>
          </a:xfrm>
        </p:spPr>
        <p:txBody>
          <a:bodyPr>
            <a:normAutofit/>
          </a:bodyPr>
          <a:lstStyle/>
          <a:p>
            <a:pPr>
              <a:lnSpc>
                <a:spcPct val="100000"/>
              </a:lnSpc>
            </a:pPr>
            <a:r>
              <a:rPr lang="nl-BE" dirty="0" err="1">
                <a:latin typeface="Segoe UI Black"/>
                <a:ea typeface="Segoe UI Black"/>
              </a:rPr>
              <a:t>Meerlagen</a:t>
            </a:r>
            <a:r>
              <a:rPr lang="nl-BE" dirty="0">
                <a:latin typeface="Segoe UI Black"/>
                <a:ea typeface="Segoe UI Black"/>
              </a:rPr>
              <a:t> eb &amp; vloed tafel</a:t>
            </a:r>
            <a:br>
              <a:rPr lang="nl-BE" dirty="0"/>
            </a:br>
            <a:br>
              <a:rPr lang="nl-BE" sz="6000" dirty="0"/>
            </a:br>
            <a:br>
              <a:rPr lang="nl-BE" sz="6000" dirty="0"/>
            </a:br>
            <a:br>
              <a:rPr lang="nl-BE" sz="6000" dirty="0"/>
            </a:br>
            <a:r>
              <a:rPr lang="nl-BE" sz="3000" dirty="0">
                <a:solidFill>
                  <a:schemeClr val="accent6">
                    <a:lumMod val="60000"/>
                    <a:lumOff val="40000"/>
                  </a:schemeClr>
                </a:solidFill>
                <a:latin typeface="Segoe UI Black"/>
                <a:ea typeface="Segoe UI Black"/>
              </a:rPr>
              <a:t>Het concept is om 2 aparte ideeën samenbrengen. De </a:t>
            </a:r>
            <a:r>
              <a:rPr lang="nl-BE" sz="3000" dirty="0" err="1">
                <a:solidFill>
                  <a:schemeClr val="accent6">
                    <a:lumMod val="60000"/>
                    <a:lumOff val="40000"/>
                  </a:schemeClr>
                </a:solidFill>
                <a:latin typeface="Segoe UI Black"/>
                <a:ea typeface="Segoe UI Black"/>
              </a:rPr>
              <a:t>meerlagen</a:t>
            </a:r>
            <a:r>
              <a:rPr lang="nl-BE" sz="3000" dirty="0">
                <a:solidFill>
                  <a:schemeClr val="accent6">
                    <a:lumMod val="60000"/>
                    <a:lumOff val="40000"/>
                  </a:schemeClr>
                </a:solidFill>
                <a:latin typeface="Segoe UI Black"/>
                <a:ea typeface="Segoe UI Black"/>
              </a:rPr>
              <a:t> eb &amp; vloed tafel is een kar dat (</a:t>
            </a:r>
            <a:r>
              <a:rPr lang="nl-BE" sz="3000" dirty="0" err="1">
                <a:solidFill>
                  <a:schemeClr val="accent6">
                    <a:lumMod val="60000"/>
                    <a:lumOff val="40000"/>
                  </a:schemeClr>
                </a:solidFill>
                <a:latin typeface="Segoe UI Black"/>
                <a:ea typeface="Segoe UI Black"/>
              </a:rPr>
              <a:t>autonomisch</a:t>
            </a:r>
            <a:r>
              <a:rPr lang="nl-BE" sz="3000" dirty="0">
                <a:solidFill>
                  <a:schemeClr val="accent6">
                    <a:lumMod val="60000"/>
                    <a:lumOff val="40000"/>
                  </a:schemeClr>
                </a:solidFill>
                <a:latin typeface="Segoe UI Black"/>
                <a:ea typeface="Segoe UI Black"/>
              </a:rPr>
              <a:t>) een </a:t>
            </a:r>
            <a:r>
              <a:rPr lang="nl-BE" sz="3000" dirty="0" err="1">
                <a:solidFill>
                  <a:schemeClr val="accent6">
                    <a:lumMod val="60000"/>
                    <a:lumOff val="40000"/>
                  </a:schemeClr>
                </a:solidFill>
                <a:latin typeface="Segoe UI Black"/>
                <a:ea typeface="Segoe UI Black"/>
              </a:rPr>
              <a:t>meerlagen</a:t>
            </a:r>
            <a:r>
              <a:rPr lang="nl-BE" sz="3000" dirty="0">
                <a:solidFill>
                  <a:schemeClr val="accent6">
                    <a:lumMod val="60000"/>
                    <a:lumOff val="40000"/>
                  </a:schemeClr>
                </a:solidFill>
                <a:latin typeface="Segoe UI Black"/>
                <a:ea typeface="Segoe UI Black"/>
              </a:rPr>
              <a:t> tafel én een eb &amp; vloed tafel simuleert. De kar wordt </a:t>
            </a:r>
            <a:r>
              <a:rPr lang="nl-BE" sz="3000" dirty="0" err="1">
                <a:solidFill>
                  <a:schemeClr val="accent6">
                    <a:lumMod val="60000"/>
                    <a:lumOff val="40000"/>
                  </a:schemeClr>
                </a:solidFill>
                <a:latin typeface="Segoe UI Black"/>
                <a:ea typeface="Segoe UI Black"/>
              </a:rPr>
              <a:t>gemoniteerd</a:t>
            </a:r>
            <a:r>
              <a:rPr lang="nl-BE" sz="3000" dirty="0">
                <a:solidFill>
                  <a:schemeClr val="accent6">
                    <a:lumMod val="60000"/>
                    <a:lumOff val="40000"/>
                  </a:schemeClr>
                </a:solidFill>
                <a:latin typeface="Segoe UI Black"/>
                <a:ea typeface="Segoe UI Black"/>
              </a:rPr>
              <a:t> via de Home Assistance en neemt zelf beslissingen voor water –toevoer en –afvoer en de licht besturing, waardoor er het kan werken zonder een persoon. </a:t>
            </a:r>
            <a:br>
              <a:rPr lang="nl-BE" sz="3000" dirty="0">
                <a:solidFill>
                  <a:schemeClr val="accent6">
                    <a:lumMod val="60000"/>
                    <a:lumOff val="40000"/>
                  </a:schemeClr>
                </a:solidFill>
                <a:latin typeface="Segoe UI Black"/>
                <a:ea typeface="Segoe UI Black"/>
              </a:rPr>
            </a:br>
            <a:br>
              <a:rPr lang="nl-BE" sz="3000" dirty="0">
                <a:solidFill>
                  <a:schemeClr val="accent6">
                    <a:lumMod val="60000"/>
                    <a:lumOff val="40000"/>
                  </a:schemeClr>
                </a:solidFill>
                <a:latin typeface="Segoe UI Black"/>
                <a:ea typeface="Segoe UI Black"/>
              </a:rPr>
            </a:br>
            <a:br>
              <a:rPr lang="nl-BE" sz="3000" dirty="0">
                <a:solidFill>
                  <a:schemeClr val="accent6">
                    <a:lumMod val="60000"/>
                    <a:lumOff val="40000"/>
                  </a:schemeClr>
                </a:solidFill>
                <a:latin typeface="Segoe UI Black"/>
                <a:ea typeface="Segoe UI Black"/>
              </a:rPr>
            </a:br>
            <a:r>
              <a:rPr lang="nl-BE" sz="3000" dirty="0">
                <a:solidFill>
                  <a:schemeClr val="accent6">
                    <a:lumMod val="60000"/>
                    <a:lumOff val="40000"/>
                  </a:schemeClr>
                </a:solidFill>
                <a:latin typeface="Segoe UI Black"/>
                <a:ea typeface="Segoe UI Black"/>
              </a:rPr>
              <a:t>Om dit te realiseren hebben we gebruikt gemaakt van een stalen kar en daarin 3 bakken geplaatst. "Het hart" van de kar is een ESP 32 VROOM. De kar beschikt over 5, programmeerbare waterventielen die de water regeling besturen. </a:t>
            </a:r>
          </a:p>
        </p:txBody>
      </p:sp>
      <p:sp>
        <p:nvSpPr>
          <p:cNvPr id="36" name="Vrije vorm: vorm 35">
            <a:extLst>
              <a:ext uri="{FF2B5EF4-FFF2-40B4-BE49-F238E27FC236}">
                <a16:creationId xmlns:a16="http://schemas.microsoft.com/office/drawing/2014/main" id="{4469843F-E20E-D478-51C6-39DE0239F2E1}"/>
              </a:ext>
            </a:extLst>
          </p:cNvPr>
          <p:cNvSpPr/>
          <p:nvPr/>
        </p:nvSpPr>
        <p:spPr>
          <a:xfrm>
            <a:off x="0" y="26600288"/>
            <a:ext cx="3746089" cy="3097162"/>
          </a:xfrm>
          <a:custGeom>
            <a:avLst/>
            <a:gdLst>
              <a:gd name="connsiteX0" fmla="*/ 0 w 4125123"/>
              <a:gd name="connsiteY0" fmla="*/ 0 h 3569112"/>
              <a:gd name="connsiteX1" fmla="*/ 2340568 w 4125123"/>
              <a:gd name="connsiteY1" fmla="*/ 0 h 3569112"/>
              <a:gd name="connsiteX2" fmla="*/ 4125123 w 4125123"/>
              <a:gd name="connsiteY2" fmla="*/ 1784556 h 3569112"/>
              <a:gd name="connsiteX3" fmla="*/ 2340568 w 4125123"/>
              <a:gd name="connsiteY3" fmla="*/ 3569112 h 3569112"/>
              <a:gd name="connsiteX4" fmla="*/ 0 w 4125123"/>
              <a:gd name="connsiteY4" fmla="*/ 3569112 h 3569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123" h="3569112">
                <a:moveTo>
                  <a:pt x="0" y="0"/>
                </a:moveTo>
                <a:lnTo>
                  <a:pt x="2340568" y="0"/>
                </a:lnTo>
                <a:cubicBezTo>
                  <a:pt x="3326151" y="0"/>
                  <a:pt x="4125123" y="798972"/>
                  <a:pt x="4125123" y="1784556"/>
                </a:cubicBezTo>
                <a:cubicBezTo>
                  <a:pt x="4125123" y="2770136"/>
                  <a:pt x="3326151" y="3569112"/>
                  <a:pt x="2340568" y="3569112"/>
                </a:cubicBezTo>
                <a:lnTo>
                  <a:pt x="0" y="3569112"/>
                </a:lnTo>
                <a:close/>
              </a:path>
            </a:pathLst>
          </a:custGeom>
          <a:pattFill prst="ltUpDiag">
            <a:fgClr>
              <a:srgbClr val="E00020"/>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37" name="Tekstvak 36">
            <a:extLst>
              <a:ext uri="{FF2B5EF4-FFF2-40B4-BE49-F238E27FC236}">
                <a16:creationId xmlns:a16="http://schemas.microsoft.com/office/drawing/2014/main" id="{E21252E1-C332-3BA0-492F-E63DFDB935D9}"/>
              </a:ext>
            </a:extLst>
          </p:cNvPr>
          <p:cNvSpPr txBox="1"/>
          <p:nvPr/>
        </p:nvSpPr>
        <p:spPr>
          <a:xfrm>
            <a:off x="4689252" y="27179373"/>
            <a:ext cx="7281673" cy="1938992"/>
          </a:xfrm>
          <a:prstGeom prst="rect">
            <a:avLst/>
          </a:prstGeom>
          <a:noFill/>
        </p:spPr>
        <p:txBody>
          <a:bodyPr wrap="none" rtlCol="0">
            <a:spAutoFit/>
          </a:bodyPr>
          <a:lstStyle/>
          <a:p>
            <a:r>
              <a:rPr lang="nl-BE" sz="6000">
                <a:solidFill>
                  <a:srgbClr val="E00020"/>
                </a:solidFill>
              </a:rPr>
              <a:t>Professionele bachelor</a:t>
            </a:r>
          </a:p>
          <a:p>
            <a:r>
              <a:rPr lang="nl-BE" sz="6000">
                <a:solidFill>
                  <a:srgbClr val="E00020"/>
                </a:solidFill>
              </a:rPr>
              <a:t>Elektronica-ICT</a:t>
            </a:r>
          </a:p>
        </p:txBody>
      </p:sp>
      <p:sp>
        <p:nvSpPr>
          <p:cNvPr id="38" name="Tekstvak 37">
            <a:extLst>
              <a:ext uri="{FF2B5EF4-FFF2-40B4-BE49-F238E27FC236}">
                <a16:creationId xmlns:a16="http://schemas.microsoft.com/office/drawing/2014/main" id="{BF453FA0-7C61-6C1A-4866-179843F539E5}"/>
              </a:ext>
            </a:extLst>
          </p:cNvPr>
          <p:cNvSpPr txBox="1"/>
          <p:nvPr/>
        </p:nvSpPr>
        <p:spPr>
          <a:xfrm>
            <a:off x="16392626" y="38978795"/>
            <a:ext cx="8028095" cy="2400657"/>
          </a:xfrm>
          <a:prstGeom prst="rect">
            <a:avLst/>
          </a:prstGeom>
          <a:noFill/>
        </p:spPr>
        <p:txBody>
          <a:bodyPr wrap="none" lIns="91440" tIns="45720" rIns="91440" bIns="45720" rtlCol="0" anchor="t">
            <a:spAutoFit/>
          </a:bodyPr>
          <a:lstStyle/>
          <a:p>
            <a:r>
              <a:rPr lang="nl-BE" sz="3000" b="1" dirty="0">
                <a:solidFill>
                  <a:srgbClr val="E00020"/>
                </a:solidFill>
              </a:rPr>
              <a:t>Team </a:t>
            </a:r>
          </a:p>
          <a:p>
            <a:pPr marL="457200" indent="-457200">
              <a:buFont typeface="Arial" panose="020B0604020202020204" pitchFamily="34" charset="0"/>
              <a:buChar char="•"/>
            </a:pPr>
            <a:r>
              <a:rPr lang="nl-BE" sz="3000" dirty="0"/>
              <a:t>Alberiek </a:t>
            </a:r>
            <a:r>
              <a:rPr lang="nl-BE" sz="3000" dirty="0" err="1"/>
              <a:t>Depreytere</a:t>
            </a:r>
            <a:r>
              <a:rPr lang="nl-BE" sz="3000" dirty="0"/>
              <a:t>, fase 3, hardware engineer</a:t>
            </a:r>
            <a:endParaRPr lang="nl-BE" sz="3000" dirty="0">
              <a:ea typeface="Calibri"/>
              <a:cs typeface="Calibri"/>
            </a:endParaRPr>
          </a:p>
          <a:p>
            <a:pPr marL="457200" indent="-457200">
              <a:buFont typeface="Arial" panose="020B0604020202020204" pitchFamily="34" charset="0"/>
              <a:buChar char="•"/>
            </a:pPr>
            <a:r>
              <a:rPr lang="nl-BE" sz="3000" dirty="0"/>
              <a:t>William </a:t>
            </a:r>
            <a:r>
              <a:rPr lang="nl-BE" sz="3000" dirty="0" err="1"/>
              <a:t>Rogov</a:t>
            </a:r>
            <a:r>
              <a:rPr lang="nl-BE" sz="3000" dirty="0"/>
              <a:t> ,fase 3, Software engineer &amp; AI </a:t>
            </a:r>
            <a:endParaRPr lang="nl-BE" sz="3000" dirty="0">
              <a:ea typeface="Calibri"/>
              <a:cs typeface="Calibri"/>
            </a:endParaRPr>
          </a:p>
          <a:p>
            <a:pPr marL="457200" indent="-457200">
              <a:buFont typeface="Arial" panose="020B0604020202020204" pitchFamily="34" charset="0"/>
              <a:buChar char="•"/>
            </a:pPr>
            <a:r>
              <a:rPr lang="nl-BE" sz="3000" dirty="0"/>
              <a:t>Vic Verbiest , </a:t>
            </a:r>
            <a:r>
              <a:rPr lang="nl-BE" sz="3000" dirty="0">
                <a:ea typeface="+mn-lt"/>
                <a:cs typeface="+mn-lt"/>
              </a:rPr>
              <a:t>fase 2, Software engineer &amp; AI</a:t>
            </a:r>
          </a:p>
          <a:p>
            <a:pPr marL="457200" indent="-457200">
              <a:buFont typeface="Arial" panose="020B0604020202020204" pitchFamily="34" charset="0"/>
              <a:buChar char="•"/>
            </a:pPr>
            <a:r>
              <a:rPr lang="nl-BE" sz="3000" dirty="0"/>
              <a:t>Jonas de </a:t>
            </a:r>
            <a:r>
              <a:rPr lang="nl-BE" sz="3000" dirty="0" err="1"/>
              <a:t>Rous</a:t>
            </a:r>
            <a:r>
              <a:rPr lang="nl-BE" sz="3000" dirty="0"/>
              <a:t> , </a:t>
            </a:r>
            <a:r>
              <a:rPr lang="nl-BE" sz="3000" dirty="0">
                <a:ea typeface="+mn-lt"/>
                <a:cs typeface="+mn-lt"/>
              </a:rPr>
              <a:t>,fase 3, Software engineer &amp; AI</a:t>
            </a:r>
            <a:endParaRPr lang="nl-BE" sz="3000" dirty="0">
              <a:ea typeface="Calibri"/>
              <a:cs typeface="Calibri"/>
            </a:endParaRPr>
          </a:p>
        </p:txBody>
      </p:sp>
      <p:pic>
        <p:nvPicPr>
          <p:cNvPr id="42" name="Afbeelding 41">
            <a:extLst>
              <a:ext uri="{FF2B5EF4-FFF2-40B4-BE49-F238E27FC236}">
                <a16:creationId xmlns:a16="http://schemas.microsoft.com/office/drawing/2014/main" id="{46565EF2-5F1F-216A-A7BE-591F9ED27A6C}"/>
              </a:ext>
            </a:extLst>
          </p:cNvPr>
          <p:cNvPicPr>
            <a:picLocks noChangeAspect="1"/>
          </p:cNvPicPr>
          <p:nvPr/>
        </p:nvPicPr>
        <p:blipFill>
          <a:blip r:embed="rId2"/>
          <a:stretch>
            <a:fillRect/>
          </a:stretch>
        </p:blipFill>
        <p:spPr>
          <a:xfrm>
            <a:off x="25868671" y="38340118"/>
            <a:ext cx="3946043" cy="3974534"/>
          </a:xfrm>
          <a:prstGeom prst="rect">
            <a:avLst/>
          </a:prstGeom>
        </p:spPr>
      </p:pic>
      <p:sp>
        <p:nvSpPr>
          <p:cNvPr id="45" name="Rechthoek 44" descr="Camera met effen opvulling">
            <a:extLst>
              <a:ext uri="{FF2B5EF4-FFF2-40B4-BE49-F238E27FC236}">
                <a16:creationId xmlns:a16="http://schemas.microsoft.com/office/drawing/2014/main" id="{2424B285-4B6A-6E92-C353-E107E7300EF0}"/>
              </a:ext>
            </a:extLst>
          </p:cNvPr>
          <p:cNvSpPr/>
          <p:nvPr/>
        </p:nvSpPr>
        <p:spPr>
          <a:xfrm>
            <a:off x="15408275" y="26469474"/>
            <a:ext cx="6729830" cy="1082529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hthoek 45" descr="Camera met effen opvulling">
            <a:extLst>
              <a:ext uri="{FF2B5EF4-FFF2-40B4-BE49-F238E27FC236}">
                <a16:creationId xmlns:a16="http://schemas.microsoft.com/office/drawing/2014/main" id="{9217C33B-78C0-FF0A-A77C-7B104616D3E9}"/>
              </a:ext>
            </a:extLst>
          </p:cNvPr>
          <p:cNvSpPr/>
          <p:nvPr/>
        </p:nvSpPr>
        <p:spPr>
          <a:xfrm>
            <a:off x="22762382" y="26469473"/>
            <a:ext cx="6729830" cy="10825299"/>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Vrije vorm: vorm 50">
            <a:extLst>
              <a:ext uri="{FF2B5EF4-FFF2-40B4-BE49-F238E27FC236}">
                <a16:creationId xmlns:a16="http://schemas.microsoft.com/office/drawing/2014/main" id="{CFEEFDED-98D0-A3D3-98A0-B64EB8C3F307}"/>
              </a:ext>
            </a:extLst>
          </p:cNvPr>
          <p:cNvSpPr/>
          <p:nvPr/>
        </p:nvSpPr>
        <p:spPr>
          <a:xfrm>
            <a:off x="15408274" y="6930189"/>
            <a:ext cx="14083937" cy="18954509"/>
          </a:xfrm>
          <a:custGeom>
            <a:avLst/>
            <a:gdLst>
              <a:gd name="connsiteX0" fmla="*/ 3128184 w 7218948"/>
              <a:gd name="connsiteY0" fmla="*/ 0 h 8715612"/>
              <a:gd name="connsiteX1" fmla="*/ 3320716 w 7218948"/>
              <a:gd name="connsiteY1" fmla="*/ 0 h 8715612"/>
              <a:gd name="connsiteX2" fmla="*/ 4090760 w 7218948"/>
              <a:gd name="connsiteY2" fmla="*/ 0 h 8715612"/>
              <a:gd name="connsiteX3" fmla="*/ 7218948 w 7218948"/>
              <a:gd name="connsiteY3" fmla="*/ 0 h 8715612"/>
              <a:gd name="connsiteX4" fmla="*/ 7218948 w 7218948"/>
              <a:gd name="connsiteY4" fmla="*/ 3128187 h 8715612"/>
              <a:gd name="connsiteX5" fmla="*/ 7218948 w 7218948"/>
              <a:gd name="connsiteY5" fmla="*/ 5038312 h 8715612"/>
              <a:gd name="connsiteX6" fmla="*/ 7218948 w 7218948"/>
              <a:gd name="connsiteY6" fmla="*/ 8715612 h 8715612"/>
              <a:gd name="connsiteX7" fmla="*/ 0 w 7218948"/>
              <a:gd name="connsiteY7" fmla="*/ 8715612 h 8715612"/>
              <a:gd name="connsiteX8" fmla="*/ 0 w 7218948"/>
              <a:gd name="connsiteY8" fmla="*/ 3128187 h 8715612"/>
              <a:gd name="connsiteX9" fmla="*/ 3128184 w 7218948"/>
              <a:gd name="connsiteY9" fmla="*/ 0 h 8715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18948" h="8715612">
                <a:moveTo>
                  <a:pt x="3128184" y="0"/>
                </a:moveTo>
                <a:lnTo>
                  <a:pt x="3320716" y="0"/>
                </a:lnTo>
                <a:lnTo>
                  <a:pt x="4090760" y="0"/>
                </a:lnTo>
                <a:lnTo>
                  <a:pt x="7218948" y="0"/>
                </a:lnTo>
                <a:lnTo>
                  <a:pt x="7218948" y="3128187"/>
                </a:lnTo>
                <a:lnTo>
                  <a:pt x="7218948" y="5038312"/>
                </a:lnTo>
                <a:lnTo>
                  <a:pt x="7218948" y="8715612"/>
                </a:lnTo>
                <a:lnTo>
                  <a:pt x="0" y="8715612"/>
                </a:lnTo>
                <a:lnTo>
                  <a:pt x="0" y="3128187"/>
                </a:lnTo>
                <a:cubicBezTo>
                  <a:pt x="0" y="1400537"/>
                  <a:pt x="1400536" y="0"/>
                  <a:pt x="3128184" y="0"/>
                </a:cubicBezTo>
                <a:close/>
              </a:path>
            </a:pathLst>
          </a:cu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a:p>
        </p:txBody>
      </p:sp>
      <p:sp>
        <p:nvSpPr>
          <p:cNvPr id="52" name="Tekstvak 51">
            <a:extLst>
              <a:ext uri="{FF2B5EF4-FFF2-40B4-BE49-F238E27FC236}">
                <a16:creationId xmlns:a16="http://schemas.microsoft.com/office/drawing/2014/main" id="{1F12B631-D0A2-630F-5F02-5812D81F9D34}"/>
              </a:ext>
            </a:extLst>
          </p:cNvPr>
          <p:cNvSpPr txBox="1"/>
          <p:nvPr/>
        </p:nvSpPr>
        <p:spPr>
          <a:xfrm>
            <a:off x="-18480505" y="8037095"/>
            <a:ext cx="16511805" cy="17635597"/>
          </a:xfrm>
          <a:prstGeom prst="rect">
            <a:avLst/>
          </a:prstGeom>
          <a:noFill/>
        </p:spPr>
        <p:txBody>
          <a:bodyPr wrap="square" rtlCol="0">
            <a:spAutoFit/>
          </a:bodyPr>
          <a:lstStyle/>
          <a:p>
            <a:r>
              <a:rPr lang="nl-BE" sz="6000" dirty="0">
                <a:solidFill>
                  <a:srgbClr val="E00020"/>
                </a:solidFill>
              </a:rPr>
              <a:t>Instructies:</a:t>
            </a:r>
          </a:p>
          <a:p>
            <a:pPr marL="1143000" indent="-1143000">
              <a:buAutoNum type="arabicPeriod"/>
            </a:pPr>
            <a:r>
              <a:rPr lang="nl-BE" sz="6000" dirty="0">
                <a:solidFill>
                  <a:schemeClr val="bg2">
                    <a:lumMod val="50000"/>
                  </a:schemeClr>
                </a:solidFill>
              </a:rPr>
              <a:t>Pas de project titel aan en voeg een subtitel toe</a:t>
            </a:r>
          </a:p>
          <a:p>
            <a:pPr marL="1143000" indent="-1143000">
              <a:buAutoNum type="arabicPeriod"/>
            </a:pPr>
            <a:r>
              <a:rPr lang="nl-BE" sz="6000" dirty="0">
                <a:solidFill>
                  <a:schemeClr val="bg2">
                    <a:lumMod val="50000"/>
                  </a:schemeClr>
                </a:solidFill>
              </a:rPr>
              <a:t>Schrijf eronder een korte omschrijving van de probleemstelling, jullie uitwerking, de gebruikte componenten en welke leerstof jullie nodig hadden.</a:t>
            </a:r>
          </a:p>
          <a:p>
            <a:pPr marL="1143000" indent="-1143000">
              <a:buAutoNum type="arabicPeriod"/>
            </a:pPr>
            <a:r>
              <a:rPr lang="nl-BE" sz="6000" dirty="0">
                <a:solidFill>
                  <a:schemeClr val="bg2">
                    <a:lumMod val="50000"/>
                  </a:schemeClr>
                </a:solidFill>
              </a:rPr>
              <a:t>Betreft het een project in opdracht van een bedrijf, plaats dan hun logo in de linker boven hoek.</a:t>
            </a:r>
          </a:p>
          <a:p>
            <a:pPr marL="1143000" indent="-1143000">
              <a:buAutoNum type="arabicPeriod"/>
            </a:pPr>
            <a:r>
              <a:rPr lang="nl-BE" sz="6000" dirty="0">
                <a:solidFill>
                  <a:schemeClr val="bg2">
                    <a:lumMod val="50000"/>
                  </a:schemeClr>
                </a:solidFill>
              </a:rPr>
              <a:t>Vervang de 3 foto’s door mooie foto’s van jullie product/prototype.</a:t>
            </a:r>
          </a:p>
          <a:p>
            <a:pPr marL="1143000" indent="-1143000">
              <a:buAutoNum type="arabicPeriod"/>
            </a:pPr>
            <a:r>
              <a:rPr lang="nl-BE" sz="6000" dirty="0">
                <a:solidFill>
                  <a:schemeClr val="bg2">
                    <a:lumMod val="50000"/>
                  </a:schemeClr>
                </a:solidFill>
              </a:rPr>
              <a:t>Noteer jullie namen bij het team</a:t>
            </a:r>
          </a:p>
          <a:p>
            <a:pPr marL="1143000" indent="-1143000">
              <a:buAutoNum type="arabicPeriod"/>
            </a:pPr>
            <a:r>
              <a:rPr lang="nl-BE" sz="6000" dirty="0">
                <a:solidFill>
                  <a:schemeClr val="bg2">
                    <a:lumMod val="50000"/>
                  </a:schemeClr>
                </a:solidFill>
              </a:rPr>
              <a:t>Indien een leerlijn niet werd gebruikt in jullie project, vervang het vinkje dan door een leeg vierkantje. Indien een leerlijn wel werd gebruikt vermeld er onder uit welke vakken je leerstof hebt toegepast.</a:t>
            </a:r>
          </a:p>
          <a:p>
            <a:pPr marL="1143000" indent="-1143000">
              <a:buAutoNum type="arabicPeriod"/>
            </a:pPr>
            <a:r>
              <a:rPr lang="nl-BE" sz="6000" dirty="0">
                <a:solidFill>
                  <a:schemeClr val="bg2">
                    <a:lumMod val="50000"/>
                  </a:schemeClr>
                </a:solidFill>
              </a:rPr>
              <a:t>Vervang de QR code door eentje die verwijst naar jullie GitHub </a:t>
            </a:r>
            <a:r>
              <a:rPr lang="nl-BE" sz="6000" dirty="0" err="1">
                <a:solidFill>
                  <a:schemeClr val="bg2">
                    <a:lumMod val="50000"/>
                  </a:schemeClr>
                </a:solidFill>
              </a:rPr>
              <a:t>repository</a:t>
            </a:r>
            <a:r>
              <a:rPr lang="nl-BE" sz="6000" dirty="0">
                <a:solidFill>
                  <a:schemeClr val="bg2">
                    <a:lumMod val="50000"/>
                  </a:schemeClr>
                </a:solidFill>
              </a:rPr>
              <a:t>.</a:t>
            </a:r>
          </a:p>
        </p:txBody>
      </p:sp>
      <p:sp>
        <p:nvSpPr>
          <p:cNvPr id="2" name="Tekstvak 1">
            <a:extLst>
              <a:ext uri="{FF2B5EF4-FFF2-40B4-BE49-F238E27FC236}">
                <a16:creationId xmlns:a16="http://schemas.microsoft.com/office/drawing/2014/main" id="{E5D1BB34-8DFD-1A6C-46EE-D709F1A2E3EE}"/>
              </a:ext>
            </a:extLst>
          </p:cNvPr>
          <p:cNvSpPr txBox="1"/>
          <p:nvPr/>
        </p:nvSpPr>
        <p:spPr>
          <a:xfrm>
            <a:off x="2937394" y="30450961"/>
            <a:ext cx="8549135" cy="5078313"/>
          </a:xfrm>
          <a:prstGeom prst="rect">
            <a:avLst/>
          </a:prstGeom>
          <a:noFill/>
        </p:spPr>
        <p:txBody>
          <a:bodyPr wrap="none" rtlCol="0">
            <a:spAutoFit/>
          </a:bodyPr>
          <a:lstStyle/>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Software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Hardware Engineering</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Network- &amp; System administration</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Artificial Intelligence</a:t>
            </a:r>
          </a:p>
          <a:p>
            <a:pPr marL="457200" indent="-457200">
              <a:buFont typeface="Wingdings" panose="05000000000000000000" pitchFamily="2" charset="2"/>
              <a:buChar char="þ"/>
            </a:pPr>
            <a:endPar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endParaRPr>
          </a:p>
          <a:p>
            <a:pPr marL="457200" indent="-457200">
              <a:buFont typeface="Wingdings" panose="05000000000000000000" pitchFamily="2" charset="2"/>
              <a:buChar char="þ"/>
            </a:pPr>
            <a:r>
              <a:rPr lang="en-GB" sz="3600" dirty="0">
                <a:solidFill>
                  <a:schemeClr val="accent6">
                    <a:lumMod val="60000"/>
                    <a:lumOff val="40000"/>
                  </a:schemeClr>
                </a:solidFill>
                <a:latin typeface="Segoe UI Black" panose="020B0A02040204020203" pitchFamily="34" charset="0"/>
                <a:ea typeface="Segoe UI Black" panose="020B0A02040204020203" pitchFamily="34" charset="0"/>
                <a:cs typeface="+mj-cs"/>
              </a:rPr>
              <a:t>Personal development</a:t>
            </a:r>
          </a:p>
        </p:txBody>
      </p:sp>
    </p:spTree>
    <p:extLst>
      <p:ext uri="{BB962C8B-B14F-4D97-AF65-F5344CB8AC3E}">
        <p14:creationId xmlns:p14="http://schemas.microsoft.com/office/powerpoint/2010/main" val="605389948"/>
      </p:ext>
    </p:extLst>
  </p:cSld>
  <p:clrMapOvr>
    <a:masterClrMapping/>
  </p:clrMapOvr>
</p:sld>
</file>

<file path=ppt/theme/theme1.xml><?xml version="1.0" encoding="utf-8"?>
<a:theme xmlns:a="http://schemas.openxmlformats.org/drawingml/2006/main" name="Kantoorthema">
  <a:themeElements>
    <a:clrScheme name="vives">
      <a:dk1>
        <a:sysClr val="windowText" lastClr="000000"/>
      </a:dk1>
      <a:lt1>
        <a:sysClr val="window" lastClr="FFFFFF"/>
      </a:lt1>
      <a:dk2>
        <a:srgbClr val="525252"/>
      </a:dk2>
      <a:lt2>
        <a:srgbClr val="D3D0BB"/>
      </a:lt2>
      <a:accent1>
        <a:srgbClr val="E00020"/>
      </a:accent1>
      <a:accent2>
        <a:srgbClr val="FFABB7"/>
      </a:accent2>
      <a:accent3>
        <a:srgbClr val="9B9B9B"/>
      </a:accent3>
      <a:accent4>
        <a:srgbClr val="EFEEE9"/>
      </a:accent4>
      <a:accent5>
        <a:srgbClr val="FFFFFF"/>
      </a:accent5>
      <a:accent6>
        <a:srgbClr val="525252"/>
      </a:accent6>
      <a:hlink>
        <a:srgbClr val="FF0000"/>
      </a:hlink>
      <a:folHlink>
        <a:srgbClr val="E00020"/>
      </a:folHlink>
    </a:clrScheme>
    <a:fontScheme name="VIVES">
      <a:majorFont>
        <a:latin typeface="Segoe UI Black"/>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mauteur-onderzoeksposter-2023" id="{5D0C1C79-FF0C-8948-82C0-AD0E84695E5A}" vid="{84E0E645-1F5A-234B-8281-48F1B2AD5A4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EA315BEEDAF0940BE0419D11160810D" ma:contentTypeVersion="13" ma:contentTypeDescription="Een nieuw document maken." ma:contentTypeScope="" ma:versionID="65cc36ba5ecf2b8ae38cfb5d3600ecb6">
  <xsd:schema xmlns:xsd="http://www.w3.org/2001/XMLSchema" xmlns:xs="http://www.w3.org/2001/XMLSchema" xmlns:p="http://schemas.microsoft.com/office/2006/metadata/properties" xmlns:ns2="7af3f08f-6b65-4c98-b033-853692dc00be" xmlns:ns3="f921bb7d-4033-42bd-968a-881fd459c073" targetNamespace="http://schemas.microsoft.com/office/2006/metadata/properties" ma:root="true" ma:fieldsID="4337c3901829783fe22243fefdc46442" ns2:_="" ns3:_="">
    <xsd:import namespace="7af3f08f-6b65-4c98-b033-853692dc00be"/>
    <xsd:import namespace="f921bb7d-4033-42bd-968a-881fd459c0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f3f08f-6b65-4c98-b033-853692dc00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Afbeeldingtags" ma:readOnly="false" ma:fieldId="{5cf76f15-5ced-4ddc-b409-7134ff3c332f}" ma:taxonomyMulti="true" ma:sspId="0460a840-b235-4d39-b436-fe20d012a4a5"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1bb7d-4033-42bd-968a-881fd459c073"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5375f4a-c383-46c1-98ae-31cbdcd71064}" ma:internalName="TaxCatchAll" ma:showField="CatchAllData" ma:web="f921bb7d-4033-42bd-968a-881fd459c0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f921bb7d-4033-42bd-968a-881fd459c073" xsi:nil="true"/>
    <lcf76f155ced4ddcb4097134ff3c332f xmlns="7af3f08f-6b65-4c98-b033-853692dc00b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1FA04DA-A2C1-4A00-9FA4-1F6991DECE56}">
  <ds:schemaRefs>
    <ds:schemaRef ds:uri="http://schemas.microsoft.com/sharepoint/v3/contenttype/forms"/>
  </ds:schemaRefs>
</ds:datastoreItem>
</file>

<file path=customXml/itemProps2.xml><?xml version="1.0" encoding="utf-8"?>
<ds:datastoreItem xmlns:ds="http://schemas.openxmlformats.org/officeDocument/2006/customXml" ds:itemID="{B09BCEE1-615B-41DE-9A08-D2B491EEAFBE}">
  <ds:schemaRefs>
    <ds:schemaRef ds:uri="7af3f08f-6b65-4c98-b033-853692dc00be"/>
    <ds:schemaRef ds:uri="f921bb7d-4033-42bd-968a-881fd459c0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47EB90-66CA-4409-98FF-5024AA619E64}">
  <ds:schemaRefs>
    <ds:schemaRef ds:uri="7af3f08f-6b65-4c98-b033-853692dc00be"/>
    <ds:schemaRef ds:uri="f921bb7d-4033-42bd-968a-881fd459c0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sjabloon poster project experience</Template>
  <TotalTime>0</TotalTime>
  <Words>189</Words>
  <Application>Microsoft Office PowerPoint</Application>
  <PresentationFormat>Aangepast</PresentationFormat>
  <Paragraphs>27</Paragraphs>
  <Slides>1</Slides>
  <Notes>0</Notes>
  <HiddenSlides>0</HiddenSlides>
  <MMClips>0</MMClip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Kantoorthema</vt:lpstr>
      <vt:lpstr>Meerlagen eb &amp; vloed tafel    Het concept is om 2 aparte ideeën samenbrengen. De meerlagen eb &amp; vloed tafel is een kar dat (autonomisch) een meerlagen tafel én een eb &amp; vloed tafel simuleert. De kar wordt gemoniteerd via de Home Assistance en neemt zelf beslissingen voor water –toevoer en –afvoer en de licht besturing, waardoor er het kan werken zonder een persoon.    Om dit te realiseren hebben we gebruikt gemaakt van een stalen kar en daarin 3 bakken geplaatst. "Het hart" van de kar is een ESP 32 VROOM. De kar beschikt over 5, programmeerbare waterventielen die de water regeling besturen.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titel Omschrijving in korte zin</dc:title>
  <dc:creator>Ronny Mees</dc:creator>
  <cp:lastModifiedBy>Ronny Mees</cp:lastModifiedBy>
  <cp:revision>75</cp:revision>
  <dcterms:created xsi:type="dcterms:W3CDTF">2023-09-18T11:28:10Z</dcterms:created>
  <dcterms:modified xsi:type="dcterms:W3CDTF">2024-11-14T14:07:30Z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0x0101001EA315BEEDAF0940BE0419D11160810D</vt:lpwstr>
  </property>
  <property fmtid="{D5CDD505-2E9C-101B-9397-08002B2CF9AE}" pid="3" name="Referentiekader">
    <vt:lpwstr/>
  </property>
  <property fmtid="{D5CDD505-2E9C-101B-9397-08002B2CF9AE}" pid="4" name="Academiejaar">
    <vt:lpwstr/>
  </property>
  <property fmtid="{D5CDD505-2E9C-101B-9397-08002B2CF9AE}" pid="5" name="MediaServiceImageTags">
    <vt:lpwstr/>
  </property>
</Properties>
</file>