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1468E-4385-4E3C-B482-3191ECE7959D}" type="datetimeFigureOut">
              <a:rPr lang="nl-BE" smtClean="0"/>
              <a:t>6/03/2025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601C6-D01D-4207-974E-90E28888B0B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379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Probleem stelling		uitleg aanpak		problemen		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601C6-D01D-4207-974E-90E28888B0B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772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Spec’s</a:t>
            </a:r>
            <a:r>
              <a:rPr lang="nl-BE" dirty="0"/>
              <a:t>		problemen		type besturing		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601C6-D01D-4207-974E-90E28888B0B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9530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Spec’s</a:t>
            </a:r>
            <a:r>
              <a:rPr lang="nl-BE" dirty="0"/>
              <a:t>		problemen		camera		schermen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601C6-D01D-4207-974E-90E28888B0B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793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Logit</a:t>
            </a:r>
            <a:r>
              <a:rPr lang="nl-BE" dirty="0"/>
              <a:t> </a:t>
            </a:r>
            <a:r>
              <a:rPr lang="nl-BE" dirty="0" err="1"/>
              <a:t>tech</a:t>
            </a:r>
            <a:r>
              <a:rPr lang="nl-BE" dirty="0"/>
              <a:t> stuur </a:t>
            </a:r>
            <a:r>
              <a:rPr lang="nl-BE" dirty="0" err="1"/>
              <a:t>specs</a:t>
            </a:r>
            <a:r>
              <a:rPr lang="nl-BE" dirty="0"/>
              <a:t>	problemen		bediening in functie van auto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601C6-D01D-4207-974E-90E28888B0B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97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Specs</a:t>
            </a:r>
            <a:r>
              <a:rPr lang="nl-BE" dirty="0"/>
              <a:t>	problemen 	</a:t>
            </a:r>
            <a:r>
              <a:rPr lang="nl-BE" dirty="0" err="1"/>
              <a:t>rfid</a:t>
            </a:r>
            <a:r>
              <a:rPr lang="nl-BE" dirty="0"/>
              <a:t>-timing	start	finish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601C6-D01D-4207-974E-90E28888B0B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3210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Wat waren de problemen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601C6-D01D-4207-974E-90E28888B0B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685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Filmpje van project en verbeteringen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601C6-D01D-4207-974E-90E28888B0B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250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E3BCE0AB-623C-6334-A1B5-7C6369BF4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132" y="1392237"/>
            <a:ext cx="3728848" cy="4865306"/>
          </a:xfrm>
        </p:spPr>
        <p:txBody>
          <a:bodyPr>
            <a:normAutofit lnSpcReduction="10000"/>
          </a:bodyPr>
          <a:lstStyle/>
          <a:p>
            <a:pPr algn="ctr"/>
            <a:r>
              <a:rPr lang="nl-BE" sz="2800" b="1" i="1" u="sng" dirty="0">
                <a:solidFill>
                  <a:schemeClr val="bg1"/>
                </a:solidFill>
              </a:rPr>
              <a:t>team </a:t>
            </a:r>
          </a:p>
          <a:p>
            <a:pPr marL="342900" indent="-342900">
              <a:buFontTx/>
              <a:buChar char="-"/>
            </a:pPr>
            <a:r>
              <a:rPr lang="nl-BE" dirty="0">
                <a:solidFill>
                  <a:schemeClr val="bg1"/>
                </a:solidFill>
              </a:rPr>
              <a:t>Niels </a:t>
            </a:r>
            <a:r>
              <a:rPr lang="nl-BE" dirty="0" err="1">
                <a:solidFill>
                  <a:schemeClr val="bg1"/>
                </a:solidFill>
              </a:rPr>
              <a:t>deroo</a:t>
            </a:r>
            <a:endParaRPr lang="nl-BE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nl-BE" dirty="0">
                <a:solidFill>
                  <a:schemeClr val="bg1"/>
                </a:solidFill>
              </a:rPr>
              <a:t>Jonas </a:t>
            </a:r>
            <a:r>
              <a:rPr lang="nl-BE" dirty="0" err="1">
                <a:solidFill>
                  <a:schemeClr val="bg1"/>
                </a:solidFill>
              </a:rPr>
              <a:t>bonheure</a:t>
            </a:r>
            <a:endParaRPr lang="nl-BE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nl-BE" dirty="0">
                <a:solidFill>
                  <a:schemeClr val="bg1"/>
                </a:solidFill>
              </a:rPr>
              <a:t>Jordy </a:t>
            </a:r>
            <a:r>
              <a:rPr lang="nl-BE" dirty="0" err="1">
                <a:solidFill>
                  <a:schemeClr val="bg1"/>
                </a:solidFill>
              </a:rPr>
              <a:t>vanassche</a:t>
            </a:r>
            <a:endParaRPr lang="nl-BE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nl-BE" dirty="0">
                <a:solidFill>
                  <a:schemeClr val="bg1"/>
                </a:solidFill>
              </a:rPr>
              <a:t>Thomas </a:t>
            </a:r>
            <a:r>
              <a:rPr lang="nl-BE" dirty="0" err="1">
                <a:solidFill>
                  <a:schemeClr val="bg1"/>
                </a:solidFill>
              </a:rPr>
              <a:t>demeulenaere</a:t>
            </a:r>
            <a:endParaRPr lang="nl-BE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nl-BE" dirty="0">
                <a:solidFill>
                  <a:schemeClr val="bg1"/>
                </a:solidFill>
              </a:rPr>
              <a:t>Kyell de windt</a:t>
            </a:r>
          </a:p>
          <a:p>
            <a:pPr marL="342900" indent="-342900">
              <a:buFontTx/>
              <a:buChar char="-"/>
            </a:pPr>
            <a:r>
              <a:rPr lang="nl-BE" dirty="0">
                <a:solidFill>
                  <a:schemeClr val="bg1"/>
                </a:solidFill>
              </a:rPr>
              <a:t>Jarno </a:t>
            </a:r>
            <a:r>
              <a:rPr lang="nl-BE" dirty="0" err="1">
                <a:solidFill>
                  <a:schemeClr val="bg1"/>
                </a:solidFill>
              </a:rPr>
              <a:t>bostyn</a:t>
            </a:r>
            <a:endParaRPr lang="nl-BE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nl-BE" dirty="0">
                <a:solidFill>
                  <a:schemeClr val="bg1"/>
                </a:solidFill>
              </a:rPr>
              <a:t>Jamie </a:t>
            </a:r>
            <a:r>
              <a:rPr lang="nl-BE" dirty="0" err="1">
                <a:solidFill>
                  <a:schemeClr val="bg1"/>
                </a:solidFill>
              </a:rPr>
              <a:t>jones</a:t>
            </a:r>
            <a:endParaRPr lang="nl-BE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nl-BE" dirty="0">
                <a:solidFill>
                  <a:schemeClr val="bg1"/>
                </a:solidFill>
              </a:rPr>
              <a:t>Mauro </a:t>
            </a:r>
            <a:r>
              <a:rPr lang="nl-BE" dirty="0" err="1">
                <a:solidFill>
                  <a:schemeClr val="bg1"/>
                </a:solidFill>
              </a:rPr>
              <a:t>carlier</a:t>
            </a:r>
            <a:endParaRPr lang="nl-BE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nl-BE" dirty="0">
                <a:solidFill>
                  <a:schemeClr val="bg1"/>
                </a:solidFill>
              </a:rPr>
              <a:t>Robbe </a:t>
            </a:r>
            <a:r>
              <a:rPr lang="nl-BE" dirty="0" err="1">
                <a:solidFill>
                  <a:schemeClr val="bg1"/>
                </a:solidFill>
              </a:rPr>
              <a:t>lambrechts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09AAC52-17E9-4F0F-BD0E-E751765E49AD}"/>
              </a:ext>
            </a:extLst>
          </p:cNvPr>
          <p:cNvSpPr txBox="1"/>
          <p:nvPr/>
        </p:nvSpPr>
        <p:spPr>
          <a:xfrm>
            <a:off x="3979980" y="1714687"/>
            <a:ext cx="37288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400" b="1" i="1" u="sng" dirty="0">
                <a:solidFill>
                  <a:schemeClr val="bg1"/>
                </a:solidFill>
              </a:rPr>
              <a:t>PO</a:t>
            </a:r>
          </a:p>
          <a:p>
            <a:pPr algn="ctr"/>
            <a:endParaRPr lang="nl-BE" dirty="0">
              <a:solidFill>
                <a:schemeClr val="bg1"/>
              </a:solidFill>
            </a:endParaRPr>
          </a:p>
          <a:p>
            <a:pPr algn="ctr"/>
            <a:r>
              <a:rPr lang="nl-BE" dirty="0">
                <a:solidFill>
                  <a:schemeClr val="bg1"/>
                </a:solidFill>
              </a:rPr>
              <a:t>Pedro Calleeuw</a:t>
            </a:r>
          </a:p>
          <a:p>
            <a:pPr algn="ctr"/>
            <a:endParaRPr lang="nl-BE" dirty="0">
              <a:solidFill>
                <a:schemeClr val="bg1"/>
              </a:solidFill>
            </a:endParaRPr>
          </a:p>
          <a:p>
            <a:endParaRPr lang="nl-BE" dirty="0">
              <a:solidFill>
                <a:schemeClr val="bg1"/>
              </a:solidFill>
            </a:endParaRPr>
          </a:p>
          <a:p>
            <a:pPr algn="ctr"/>
            <a:r>
              <a:rPr lang="nl-BE" sz="2400" b="1" i="1" u="sng" dirty="0">
                <a:solidFill>
                  <a:schemeClr val="bg1"/>
                </a:solidFill>
              </a:rPr>
              <a:t>SCRUM-MASTER</a:t>
            </a:r>
          </a:p>
          <a:p>
            <a:pPr algn="ctr"/>
            <a:endParaRPr lang="nl-BE" dirty="0">
              <a:solidFill>
                <a:schemeClr val="bg1"/>
              </a:solidFill>
            </a:endParaRPr>
          </a:p>
          <a:p>
            <a:pPr algn="ctr"/>
            <a:r>
              <a:rPr lang="nl-BE" dirty="0">
                <a:solidFill>
                  <a:schemeClr val="bg1"/>
                </a:solidFill>
              </a:rPr>
              <a:t>Alexander </a:t>
            </a:r>
            <a:r>
              <a:rPr lang="nl-BE" dirty="0" err="1">
                <a:solidFill>
                  <a:schemeClr val="bg1"/>
                </a:solidFill>
              </a:rPr>
              <a:t>D’hoore</a:t>
            </a:r>
            <a:endParaRPr lang="nl-BE" dirty="0">
              <a:solidFill>
                <a:schemeClr val="bg1"/>
              </a:solidFill>
            </a:endParaRPr>
          </a:p>
        </p:txBody>
      </p:sp>
      <p:pic>
        <p:nvPicPr>
          <p:cNvPr id="6" name="Afbeelding 5" descr="Afbeelding met tekst, schoeisel, kleding, schermopname&#10;&#10;Door AI gegenereerde inhoud is mogelijk onjuist.">
            <a:extLst>
              <a:ext uri="{FF2B5EF4-FFF2-40B4-BE49-F238E27FC236}">
                <a16:creationId xmlns:a16="http://schemas.microsoft.com/office/drawing/2014/main" id="{E0C95E8A-7902-AE34-7127-99B5690A7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51" y="0"/>
            <a:ext cx="4847949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7D74CEA-D0D5-A4AC-FD1C-50DDE6DA9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5528" y="237744"/>
            <a:ext cx="8791575" cy="916749"/>
          </a:xfrm>
        </p:spPr>
        <p:txBody>
          <a:bodyPr/>
          <a:lstStyle/>
          <a:p>
            <a:pPr algn="ctr"/>
            <a:r>
              <a:rPr lang="nl-BE" dirty="0" err="1">
                <a:solidFill>
                  <a:schemeClr val="bg1"/>
                </a:solidFill>
              </a:rPr>
              <a:t>Px</a:t>
            </a:r>
            <a:r>
              <a:rPr lang="nl-BE" dirty="0">
                <a:solidFill>
                  <a:schemeClr val="bg1"/>
                </a:solidFill>
              </a:rPr>
              <a:t> 2 Remmen is angst</a:t>
            </a:r>
          </a:p>
        </p:txBody>
      </p:sp>
    </p:spTree>
    <p:extLst>
      <p:ext uri="{BB962C8B-B14F-4D97-AF65-F5344CB8AC3E}">
        <p14:creationId xmlns:p14="http://schemas.microsoft.com/office/powerpoint/2010/main" val="3825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348B9-7EBA-6628-A510-3E9E2CF83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1AC04-48E8-9C33-CB2A-4B332A45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Slot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340D4B-B1D0-EA66-2698-583747051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0320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7174B-FACE-CF89-23A8-8A93E393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b="1" i="1" u="sng" dirty="0">
                <a:solidFill>
                  <a:schemeClr val="bg1"/>
                </a:solidFill>
              </a:rPr>
              <a:t>schema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25B5A1-DD14-08AB-8F88-1D5BC473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Inleiding</a:t>
            </a:r>
          </a:p>
          <a:p>
            <a:pPr algn="ctr"/>
            <a:r>
              <a:rPr lang="nl-BE" dirty="0">
                <a:solidFill>
                  <a:schemeClr val="bg1"/>
                </a:solidFill>
              </a:rPr>
              <a:t>Auto</a:t>
            </a:r>
          </a:p>
          <a:p>
            <a:pPr algn="ctr"/>
            <a:r>
              <a:rPr lang="nl-BE" dirty="0">
                <a:solidFill>
                  <a:schemeClr val="bg1"/>
                </a:solidFill>
              </a:rPr>
              <a:t>Bril</a:t>
            </a:r>
          </a:p>
          <a:p>
            <a:pPr algn="ctr"/>
            <a:r>
              <a:rPr lang="nl-BE" dirty="0">
                <a:solidFill>
                  <a:schemeClr val="bg1"/>
                </a:solidFill>
              </a:rPr>
              <a:t>Bediening</a:t>
            </a:r>
          </a:p>
          <a:p>
            <a:pPr algn="ctr"/>
            <a:r>
              <a:rPr lang="nl-BE" dirty="0">
                <a:solidFill>
                  <a:schemeClr val="bg1"/>
                </a:solidFill>
              </a:rPr>
              <a:t>Circuit</a:t>
            </a:r>
          </a:p>
          <a:p>
            <a:pPr algn="ctr"/>
            <a:r>
              <a:rPr lang="nl-BE" dirty="0">
                <a:solidFill>
                  <a:schemeClr val="bg1"/>
                </a:solidFill>
              </a:rPr>
              <a:t>Bevindingen</a:t>
            </a:r>
          </a:p>
          <a:p>
            <a:pPr algn="ctr"/>
            <a:r>
              <a:rPr lang="nl-BE" dirty="0">
                <a:solidFill>
                  <a:schemeClr val="bg1"/>
                </a:solidFill>
              </a:rPr>
              <a:t>slot</a:t>
            </a:r>
          </a:p>
        </p:txBody>
      </p:sp>
    </p:spTree>
    <p:extLst>
      <p:ext uri="{BB962C8B-B14F-4D97-AF65-F5344CB8AC3E}">
        <p14:creationId xmlns:p14="http://schemas.microsoft.com/office/powerpoint/2010/main" val="151788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2B587-BFDD-796D-8349-7C9D8103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inleiding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EE9840-87C9-E974-31E2-59C1ABA0B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033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A94B3-FA42-4A80-EBF3-CF3A5344E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340EC-0A21-88EA-989D-947F6E17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auto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E65F88-9D47-EC4D-CC4E-68DB6164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339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EE049-03C6-CE9D-42EC-B0015F165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9C3CA-6E7A-197D-F2F3-03BCC1CC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Bril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F38AB8-4F8D-FC6B-4F97-1939E8E1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478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3439A-EA21-8D18-E25E-AEB738AEE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CB5EB-B10D-A43B-8D6A-45D3C56B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bediening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727DF8-B85A-9FC5-CAC9-BFD683992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636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51382-9674-528D-FC50-073E8038C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1470C-0045-0EB4-6E4E-ED6DA3284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Circuit</a:t>
            </a:r>
          </a:p>
        </p:txBody>
      </p:sp>
    </p:spTree>
    <p:extLst>
      <p:ext uri="{BB962C8B-B14F-4D97-AF65-F5344CB8AC3E}">
        <p14:creationId xmlns:p14="http://schemas.microsoft.com/office/powerpoint/2010/main" val="156603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97CD4-6818-60EF-594D-E0E03412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EC8732-5991-61C4-0D00-2F5A1F27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88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4BAC0-909C-475D-C9AD-84AA3CDAD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7A54B-3271-F345-3625-F17F0A18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Bevindingen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88450D-8637-69AC-7035-2E68D2DD4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5693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115</Words>
  <Application>Microsoft Office PowerPoint</Application>
  <PresentationFormat>Breedbeeld</PresentationFormat>
  <Paragraphs>48</Paragraphs>
  <Slides>10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Aptos</vt:lpstr>
      <vt:lpstr>Arial</vt:lpstr>
      <vt:lpstr>Tw Cen MT</vt:lpstr>
      <vt:lpstr>Circuit</vt:lpstr>
      <vt:lpstr>Px 2 Remmen is angst</vt:lpstr>
      <vt:lpstr>schema</vt:lpstr>
      <vt:lpstr>inleiding</vt:lpstr>
      <vt:lpstr>auto</vt:lpstr>
      <vt:lpstr>Bril</vt:lpstr>
      <vt:lpstr>bediening</vt:lpstr>
      <vt:lpstr>Circuit</vt:lpstr>
      <vt:lpstr>PowerPoint-presentatie</vt:lpstr>
      <vt:lpstr>Bevindingen</vt:lpstr>
      <vt:lpstr>Slot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Kyell De Windt</dc:creator>
  <cp:lastModifiedBy>Kyell De Windt</cp:lastModifiedBy>
  <cp:revision>1</cp:revision>
  <dcterms:created xsi:type="dcterms:W3CDTF">2025-03-06T18:38:34Z</dcterms:created>
  <dcterms:modified xsi:type="dcterms:W3CDTF">2025-03-06T19:32:57Z</dcterms:modified>
</cp:coreProperties>
</file>