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dictiveanalyticstoday.com/projectmanager-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axisframework.org/nl/library/matrix-organisation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26698-CE40-D54D-0E96-5282DE4DE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ProjectMaster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8E7B43-FC00-AF98-0F32-E3C141711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b="1" cap="none" dirty="0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Ibe </a:t>
            </a:r>
            <a:r>
              <a:rPr lang="nl-BE" b="1" cap="none" dirty="0" err="1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Packo</a:t>
            </a:r>
            <a:r>
              <a:rPr lang="nl-BE" b="1" cap="none" dirty="0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, </a:t>
            </a:r>
            <a:r>
              <a:rPr lang="nl-BE" altLang="nl-BE" b="1" cap="none" dirty="0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Robbe Verhelst, </a:t>
            </a:r>
            <a:r>
              <a:rPr lang="nl-BE" b="1" cap="none" dirty="0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Xander Claessens, </a:t>
            </a:r>
            <a:r>
              <a:rPr lang="nl-BE" altLang="nl-BE" b="1" cap="none" dirty="0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Gert De Craemere</a:t>
            </a:r>
            <a:endParaRPr lang="nl-BE" b="1" i="0" dirty="0">
              <a:solidFill>
                <a:srgbClr val="252424"/>
              </a:solidFill>
              <a:effectLst/>
              <a:latin typeface="Segoe UI" panose="020B0502040204020203" pitchFamily="34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96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2656B-EC91-80A8-9FC7-D2C25E69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Info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5E0E73-744A-0268-C2B7-03CA2B96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ProjectMaster</a:t>
            </a:r>
            <a:r>
              <a:rPr lang="nl-BE" dirty="0"/>
              <a:t> bestuurd andere Projecten.</a:t>
            </a:r>
          </a:p>
        </p:txBody>
      </p:sp>
      <p:pic>
        <p:nvPicPr>
          <p:cNvPr id="5" name="Afbeelding 4" descr="Afbeelding met software, schermopname, Computerpictogram, Multimediasoftware&#10;&#10;Automatisch gegenereerde beschrijving">
            <a:extLst>
              <a:ext uri="{FF2B5EF4-FFF2-40B4-BE49-F238E27FC236}">
                <a16:creationId xmlns:a16="http://schemas.microsoft.com/office/drawing/2014/main" id="{4427CEC5-F3A7-9408-0C44-640BFBA9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0911" y="2603500"/>
            <a:ext cx="5018262" cy="3180740"/>
          </a:xfrm>
          <a:prstGeom prst="rect">
            <a:avLst/>
          </a:prstGeom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6E350133-D585-2BEB-1321-44684A103E21}"/>
              </a:ext>
            </a:extLst>
          </p:cNvPr>
          <p:cNvGrpSpPr/>
          <p:nvPr/>
        </p:nvGrpSpPr>
        <p:grpSpPr>
          <a:xfrm>
            <a:off x="1711077" y="3911657"/>
            <a:ext cx="4273711" cy="1849016"/>
            <a:chOff x="1529779" y="3581400"/>
            <a:chExt cx="4273711" cy="1849016"/>
          </a:xfrm>
        </p:grpSpPr>
        <p:pic>
          <p:nvPicPr>
            <p:cNvPr id="9" name="Afbeelding 8" descr="Afbeelding met tekst, schermopname, diagram, Lettertype&#10;&#10;Automatisch gegenereerde beschrijving">
              <a:extLst>
                <a:ext uri="{FF2B5EF4-FFF2-40B4-BE49-F238E27FC236}">
                  <a16:creationId xmlns:a16="http://schemas.microsoft.com/office/drawing/2014/main" id="{BC31768F-61CA-D198-CAEB-58E5649B4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b="16062"/>
            <a:stretch/>
          </p:blipFill>
          <p:spPr>
            <a:xfrm>
              <a:off x="1529779" y="3581400"/>
              <a:ext cx="4273711" cy="1849016"/>
            </a:xfrm>
            <a:prstGeom prst="rect">
              <a:avLst/>
            </a:prstGeom>
          </p:spPr>
        </p:pic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AFCB81DB-6AED-BC74-4A31-7B0B3DB1AECB}"/>
                </a:ext>
              </a:extLst>
            </p:cNvPr>
            <p:cNvSpPr/>
            <p:nvPr/>
          </p:nvSpPr>
          <p:spPr>
            <a:xfrm>
              <a:off x="3448050" y="3581400"/>
              <a:ext cx="800100" cy="4667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PM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9570E0A1-DBDA-DD3E-5BD3-468665199233}"/>
                </a:ext>
              </a:extLst>
            </p:cNvPr>
            <p:cNvSpPr/>
            <p:nvPr/>
          </p:nvSpPr>
          <p:spPr>
            <a:xfrm>
              <a:off x="1529779" y="4282511"/>
              <a:ext cx="800100" cy="4667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LED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66CD167-71D5-3E9B-8C53-F68F643BA333}"/>
                </a:ext>
              </a:extLst>
            </p:cNvPr>
            <p:cNvSpPr/>
            <p:nvPr/>
          </p:nvSpPr>
          <p:spPr>
            <a:xfrm>
              <a:off x="2667250" y="4282511"/>
              <a:ext cx="803738" cy="4667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LAMP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9792E59E-6E95-AE4F-8554-6C5D3DBFFE8D}"/>
                </a:ext>
              </a:extLst>
            </p:cNvPr>
            <p:cNvSpPr/>
            <p:nvPr/>
          </p:nvSpPr>
          <p:spPr>
            <a:xfrm>
              <a:off x="3848100" y="4272545"/>
              <a:ext cx="800100" cy="4667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100" dirty="0"/>
                <a:t>SCHERM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74803B4-A647-85E0-A147-DAF33593315F}"/>
                </a:ext>
              </a:extLst>
            </p:cNvPr>
            <p:cNvSpPr/>
            <p:nvPr/>
          </p:nvSpPr>
          <p:spPr>
            <a:xfrm>
              <a:off x="4993909" y="4272544"/>
              <a:ext cx="800100" cy="4667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LTREE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13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02E99-DD8D-6F29-B93E-1DC17A32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E4BC31-2D43-5BF6-27BB-FF6F2DA6F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9732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TM02900722[[fn=Ion-directiekamer]]</Template>
  <TotalTime>78</TotalTime>
  <Words>25</Words>
  <Application>Microsoft Office PowerPoint</Application>
  <PresentationFormat>Breedbeeld</PresentationFormat>
  <Paragraphs>10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inherit</vt:lpstr>
      <vt:lpstr>Segoe UI</vt:lpstr>
      <vt:lpstr>Wingdings 3</vt:lpstr>
      <vt:lpstr>Ion-directiekamer</vt:lpstr>
      <vt:lpstr>ProjectMaster</vt:lpstr>
      <vt:lpstr>Info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ProjectMaster</dc:title>
  <dc:creator>Gert De Craemere</dc:creator>
  <cp:lastModifiedBy>Gert De Craemere</cp:lastModifiedBy>
  <cp:revision>6</cp:revision>
  <dcterms:created xsi:type="dcterms:W3CDTF">2023-10-23T11:06:07Z</dcterms:created>
  <dcterms:modified xsi:type="dcterms:W3CDTF">2023-11-06T08:56:21Z</dcterms:modified>
</cp:coreProperties>
</file>