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B2245A-F0CD-4575-9F95-D6466C44C4D6}" v="2" dt="2023-11-20T08:27:11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 DC" userId="35c85cd49ff52791" providerId="LiveId" clId="{72B2245A-F0CD-4575-9F95-D6466C44C4D6}"/>
    <pc:docChg chg="undo custSel addSld delSld modSld">
      <pc:chgData name="Gert DC" userId="35c85cd49ff52791" providerId="LiveId" clId="{72B2245A-F0CD-4575-9F95-D6466C44C4D6}" dt="2023-11-20T12:43:37.550" v="314" actId="20577"/>
      <pc:docMkLst>
        <pc:docMk/>
      </pc:docMkLst>
      <pc:sldChg chg="modSp new mod">
        <pc:chgData name="Gert DC" userId="35c85cd49ff52791" providerId="LiveId" clId="{72B2245A-F0CD-4575-9F95-D6466C44C4D6}" dt="2023-11-20T09:34:49.185" v="41" actId="20577"/>
        <pc:sldMkLst>
          <pc:docMk/>
          <pc:sldMk cId="3761664127" sldId="256"/>
        </pc:sldMkLst>
        <pc:spChg chg="mod">
          <ac:chgData name="Gert DC" userId="35c85cd49ff52791" providerId="LiveId" clId="{72B2245A-F0CD-4575-9F95-D6466C44C4D6}" dt="2023-11-20T09:34:49.185" v="41" actId="20577"/>
          <ac:spMkLst>
            <pc:docMk/>
            <pc:sldMk cId="3761664127" sldId="256"/>
            <ac:spMk id="2" creationId="{2A75DB46-02EF-8706-A829-356951AF3F9B}"/>
          </ac:spMkLst>
        </pc:spChg>
        <pc:spChg chg="mod">
          <ac:chgData name="Gert DC" userId="35c85cd49ff52791" providerId="LiveId" clId="{72B2245A-F0CD-4575-9F95-D6466C44C4D6}" dt="2023-11-20T08:27:33.772" v="18"/>
          <ac:spMkLst>
            <pc:docMk/>
            <pc:sldMk cId="3761664127" sldId="256"/>
            <ac:spMk id="3" creationId="{2060B5DB-CC46-999C-6C48-7DF611DA9E72}"/>
          </ac:spMkLst>
        </pc:spChg>
      </pc:sldChg>
      <pc:sldChg chg="modSp new mod">
        <pc:chgData name="Gert DC" userId="35c85cd49ff52791" providerId="LiveId" clId="{72B2245A-F0CD-4575-9F95-D6466C44C4D6}" dt="2023-11-20T12:43:37.550" v="314" actId="20577"/>
        <pc:sldMkLst>
          <pc:docMk/>
          <pc:sldMk cId="2607967475" sldId="257"/>
        </pc:sldMkLst>
        <pc:spChg chg="mod">
          <ac:chgData name="Gert DC" userId="35c85cd49ff52791" providerId="LiveId" clId="{72B2245A-F0CD-4575-9F95-D6466C44C4D6}" dt="2023-11-20T09:34:09.108" v="32" actId="27636"/>
          <ac:spMkLst>
            <pc:docMk/>
            <pc:sldMk cId="2607967475" sldId="257"/>
            <ac:spMk id="2" creationId="{562292C9-14EF-147A-C5A8-42A8E9DF7325}"/>
          </ac:spMkLst>
        </pc:spChg>
        <pc:spChg chg="mod">
          <ac:chgData name="Gert DC" userId="35c85cd49ff52791" providerId="LiveId" clId="{72B2245A-F0CD-4575-9F95-D6466C44C4D6}" dt="2023-11-20T12:43:37.550" v="314" actId="20577"/>
          <ac:spMkLst>
            <pc:docMk/>
            <pc:sldMk cId="2607967475" sldId="257"/>
            <ac:spMk id="4" creationId="{58B1A05D-5BE8-98AF-6431-15F26C3A01A7}"/>
          </ac:spMkLst>
        </pc:spChg>
      </pc:sldChg>
      <pc:sldChg chg="modSp new mod">
        <pc:chgData name="Gert DC" userId="35c85cd49ff52791" providerId="LiveId" clId="{72B2245A-F0CD-4575-9F95-D6466C44C4D6}" dt="2023-11-20T09:43:46.818" v="193" actId="313"/>
        <pc:sldMkLst>
          <pc:docMk/>
          <pc:sldMk cId="2735719016" sldId="258"/>
        </pc:sldMkLst>
        <pc:spChg chg="mod">
          <ac:chgData name="Gert DC" userId="35c85cd49ff52791" providerId="LiveId" clId="{72B2245A-F0CD-4575-9F95-D6466C44C4D6}" dt="2023-11-20T09:42:14.342" v="145" actId="20577"/>
          <ac:spMkLst>
            <pc:docMk/>
            <pc:sldMk cId="2735719016" sldId="258"/>
            <ac:spMk id="2" creationId="{6A27CD6D-D177-BDFD-8C7F-E6F27687B41B}"/>
          </ac:spMkLst>
        </pc:spChg>
        <pc:spChg chg="mod">
          <ac:chgData name="Gert DC" userId="35c85cd49ff52791" providerId="LiveId" clId="{72B2245A-F0CD-4575-9F95-D6466C44C4D6}" dt="2023-11-20T09:43:46.818" v="193" actId="313"/>
          <ac:spMkLst>
            <pc:docMk/>
            <pc:sldMk cId="2735719016" sldId="258"/>
            <ac:spMk id="4" creationId="{55A314EE-39E9-0908-B678-44CB0AA4556D}"/>
          </ac:spMkLst>
        </pc:spChg>
      </pc:sldChg>
      <pc:sldChg chg="new del">
        <pc:chgData name="Gert DC" userId="35c85cd49ff52791" providerId="LiveId" clId="{72B2245A-F0CD-4575-9F95-D6466C44C4D6}" dt="2023-11-20T09:41:13.067" v="106" actId="47"/>
        <pc:sldMkLst>
          <pc:docMk/>
          <pc:sldMk cId="1776947722" sldId="259"/>
        </pc:sldMkLst>
      </pc:sldChg>
      <pc:sldChg chg="modSp new mod">
        <pc:chgData name="Gert DC" userId="35c85cd49ff52791" providerId="LiveId" clId="{72B2245A-F0CD-4575-9F95-D6466C44C4D6}" dt="2023-11-20T09:51:15.824" v="211" actId="20577"/>
        <pc:sldMkLst>
          <pc:docMk/>
          <pc:sldMk cId="4251824424" sldId="259"/>
        </pc:sldMkLst>
        <pc:spChg chg="mod">
          <ac:chgData name="Gert DC" userId="35c85cd49ff52791" providerId="LiveId" clId="{72B2245A-F0CD-4575-9F95-D6466C44C4D6}" dt="2023-11-20T09:51:15.824" v="211" actId="20577"/>
          <ac:spMkLst>
            <pc:docMk/>
            <pc:sldMk cId="4251824424" sldId="259"/>
            <ac:spMk id="2" creationId="{18A33206-588E-9984-DE38-019BB2DF07C4}"/>
          </ac:spMkLst>
        </pc:spChg>
      </pc:sldChg>
      <pc:sldChg chg="modSp add mod">
        <pc:chgData name="Gert DC" userId="35c85cd49ff52791" providerId="LiveId" clId="{72B2245A-F0CD-4575-9F95-D6466C44C4D6}" dt="2023-11-20T12:31:18.257" v="309" actId="20577"/>
        <pc:sldMkLst>
          <pc:docMk/>
          <pc:sldMk cId="4075246042" sldId="260"/>
        </pc:sldMkLst>
        <pc:spChg chg="mod">
          <ac:chgData name="Gert DC" userId="35c85cd49ff52791" providerId="LiveId" clId="{72B2245A-F0CD-4575-9F95-D6466C44C4D6}" dt="2023-11-20T12:30:36.187" v="271" actId="6549"/>
          <ac:spMkLst>
            <pc:docMk/>
            <pc:sldMk cId="4075246042" sldId="260"/>
            <ac:spMk id="2" creationId="{6A27CD6D-D177-BDFD-8C7F-E6F27687B41B}"/>
          </ac:spMkLst>
        </pc:spChg>
        <pc:spChg chg="mod">
          <ac:chgData name="Gert DC" userId="35c85cd49ff52791" providerId="LiveId" clId="{72B2245A-F0CD-4575-9F95-D6466C44C4D6}" dt="2023-11-20T12:31:18.257" v="309" actId="20577"/>
          <ac:spMkLst>
            <pc:docMk/>
            <pc:sldMk cId="4075246042" sldId="260"/>
            <ac:spMk id="4" creationId="{55A314EE-39E9-0908-B678-44CB0AA4556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7D80B-6CC1-4A58-8A3E-95FF68424D0C}" type="datetimeFigureOut">
              <a:rPr lang="nl-BE" smtClean="0"/>
              <a:t>27/11/2023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F951A-458F-4FAC-A7E6-78323041928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3814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Project master is een home assistent manager voor projecten voor volgende projecten van onze school.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F951A-458F-4FAC-A7E6-78323041928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71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F951A-458F-4FAC-A7E6-78323041928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9195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01E5BA8-27FE-4BF7-BF68-2BD57E869147}" type="datetimeFigureOut">
              <a:rPr lang="nl-BE" smtClean="0"/>
              <a:t>27/11/2023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3A8525E1-2DA7-4948-8D9A-5E283C6C40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822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5BA8-27FE-4BF7-BF68-2BD57E869147}" type="datetimeFigureOut">
              <a:rPr lang="nl-BE" smtClean="0"/>
              <a:t>27/11/2023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25E1-2DA7-4948-8D9A-5E283C6C40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752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5BA8-27FE-4BF7-BF68-2BD57E869147}" type="datetimeFigureOut">
              <a:rPr lang="nl-BE" smtClean="0"/>
              <a:t>27/11/2023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25E1-2DA7-4948-8D9A-5E283C6C40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845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5BA8-27FE-4BF7-BF68-2BD57E869147}" type="datetimeFigureOut">
              <a:rPr lang="nl-BE" smtClean="0"/>
              <a:t>27/11/2023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25E1-2DA7-4948-8D9A-5E283C6C40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9305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5BA8-27FE-4BF7-BF68-2BD57E869147}" type="datetimeFigureOut">
              <a:rPr lang="nl-BE" smtClean="0"/>
              <a:t>27/11/2023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25E1-2DA7-4948-8D9A-5E283C6C40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5795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5BA8-27FE-4BF7-BF68-2BD57E869147}" type="datetimeFigureOut">
              <a:rPr lang="nl-BE" smtClean="0"/>
              <a:t>27/11/2023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25E1-2DA7-4948-8D9A-5E283C6C40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9280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5BA8-27FE-4BF7-BF68-2BD57E869147}" type="datetimeFigureOut">
              <a:rPr lang="nl-BE" smtClean="0"/>
              <a:t>27/11/2023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25E1-2DA7-4948-8D9A-5E283C6C40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8118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5BA8-27FE-4BF7-BF68-2BD57E869147}" type="datetimeFigureOut">
              <a:rPr lang="nl-BE" smtClean="0"/>
              <a:t>27/11/2023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25E1-2DA7-4948-8D9A-5E283C6C40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7647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5BA8-27FE-4BF7-BF68-2BD57E869147}" type="datetimeFigureOut">
              <a:rPr lang="nl-BE" smtClean="0"/>
              <a:t>27/11/2023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25E1-2DA7-4948-8D9A-5E283C6C40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622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5BA8-27FE-4BF7-BF68-2BD57E869147}" type="datetimeFigureOut">
              <a:rPr lang="nl-BE" smtClean="0"/>
              <a:t>27/11/2023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25E1-2DA7-4948-8D9A-5E283C6C40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1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5BA8-27FE-4BF7-BF68-2BD57E869147}" type="datetimeFigureOut">
              <a:rPr lang="nl-BE" smtClean="0"/>
              <a:t>27/11/2023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25E1-2DA7-4948-8D9A-5E283C6C40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79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5BA8-27FE-4BF7-BF68-2BD57E869147}" type="datetimeFigureOut">
              <a:rPr lang="nl-BE" smtClean="0"/>
              <a:t>27/11/2023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25E1-2DA7-4948-8D9A-5E283C6C40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21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5BA8-27FE-4BF7-BF68-2BD57E869147}" type="datetimeFigureOut">
              <a:rPr lang="nl-BE" smtClean="0"/>
              <a:t>27/11/2023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25E1-2DA7-4948-8D9A-5E283C6C40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139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5BA8-27FE-4BF7-BF68-2BD57E869147}" type="datetimeFigureOut">
              <a:rPr lang="nl-BE" smtClean="0"/>
              <a:t>27/11/2023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25E1-2DA7-4948-8D9A-5E283C6C40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3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5BA8-27FE-4BF7-BF68-2BD57E869147}" type="datetimeFigureOut">
              <a:rPr lang="nl-BE" smtClean="0"/>
              <a:t>27/11/2023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25E1-2DA7-4948-8D9A-5E283C6C40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3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5BA8-27FE-4BF7-BF68-2BD57E869147}" type="datetimeFigureOut">
              <a:rPr lang="nl-BE" smtClean="0"/>
              <a:t>27/11/2023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25E1-2DA7-4948-8D9A-5E283C6C40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47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5BA8-27FE-4BF7-BF68-2BD57E869147}" type="datetimeFigureOut">
              <a:rPr lang="nl-BE" smtClean="0"/>
              <a:t>27/11/2023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25E1-2DA7-4948-8D9A-5E283C6C40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804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01E5BA8-27FE-4BF7-BF68-2BD57E869147}" type="datetimeFigureOut">
              <a:rPr lang="nl-BE" smtClean="0"/>
              <a:t>27/11/2023</a:t>
            </a:fld>
            <a:endParaRPr lang="nl-BE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8525E1-2DA7-4948-8D9A-5E283C6C40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8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5DB46-02EF-8706-A829-356951AF3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Project Master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060B5DB-CC46-999C-6C48-7DF611DA9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b="1" cap="none" dirty="0">
                <a:solidFill>
                  <a:srgbClr val="252424"/>
                </a:solidFill>
                <a:latin typeface="inherit"/>
                <a:cs typeface="Segoe UI" panose="020B0502040204020203" pitchFamily="34" charset="0"/>
              </a:rPr>
              <a:t>Ibe </a:t>
            </a:r>
            <a:r>
              <a:rPr lang="nl-BE" b="1" cap="none" dirty="0" err="1">
                <a:solidFill>
                  <a:srgbClr val="252424"/>
                </a:solidFill>
                <a:latin typeface="inherit"/>
                <a:cs typeface="Segoe UI" panose="020B0502040204020203" pitchFamily="34" charset="0"/>
              </a:rPr>
              <a:t>Packo</a:t>
            </a:r>
            <a:r>
              <a:rPr lang="nl-BE" b="1" cap="none" dirty="0">
                <a:solidFill>
                  <a:srgbClr val="252424"/>
                </a:solidFill>
                <a:latin typeface="inherit"/>
                <a:cs typeface="Segoe UI" panose="020B0502040204020203" pitchFamily="34" charset="0"/>
              </a:rPr>
              <a:t>, </a:t>
            </a:r>
            <a:r>
              <a:rPr lang="nl-BE" altLang="nl-BE" b="1" cap="none" dirty="0">
                <a:solidFill>
                  <a:srgbClr val="252424"/>
                </a:solidFill>
                <a:latin typeface="inherit"/>
                <a:cs typeface="Segoe UI" panose="020B0502040204020203" pitchFamily="34" charset="0"/>
              </a:rPr>
              <a:t>Robbe Verhelst, </a:t>
            </a:r>
            <a:r>
              <a:rPr lang="nl-BE" b="1" cap="none" dirty="0">
                <a:solidFill>
                  <a:srgbClr val="252424"/>
                </a:solidFill>
                <a:latin typeface="inherit"/>
                <a:cs typeface="Segoe UI" panose="020B0502040204020203" pitchFamily="34" charset="0"/>
              </a:rPr>
              <a:t>Xander Claessens, </a:t>
            </a:r>
            <a:r>
              <a:rPr lang="nl-BE" altLang="nl-BE" b="1" cap="none" dirty="0">
                <a:solidFill>
                  <a:srgbClr val="252424"/>
                </a:solidFill>
                <a:latin typeface="inherit"/>
                <a:cs typeface="Segoe UI" panose="020B0502040204020203" pitchFamily="34" charset="0"/>
              </a:rPr>
              <a:t>Gert De Craemere</a:t>
            </a:r>
            <a:endParaRPr lang="nl-BE" b="1" i="0" dirty="0">
              <a:solidFill>
                <a:srgbClr val="252424"/>
              </a:solidFill>
              <a:effectLst/>
              <a:latin typeface="Segoe UI" panose="020B0502040204020203" pitchFamily="34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6166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292C9-14EF-147A-C5A8-42A8E9DF7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933" y="542958"/>
            <a:ext cx="3860259" cy="600042"/>
          </a:xfrm>
        </p:spPr>
        <p:txBody>
          <a:bodyPr>
            <a:normAutofit fontScale="90000"/>
          </a:bodyPr>
          <a:lstStyle/>
          <a:p>
            <a:r>
              <a:rPr lang="nl-BE" dirty="0"/>
              <a:t>Inleiding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1F6F35-ABB4-423C-BD6A-6E7126AC2E8F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8B1A05D-5BE8-98AF-6431-15F26C3A0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7933" y="1142999"/>
            <a:ext cx="3859212" cy="39107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wat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waarom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hoe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Proces van maken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Server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Docker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796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7CD6D-D177-BDFD-8C7F-E6F27687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project Master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4A4CF4D-5285-090A-9F23-CF5E2695F029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5A314EE-39E9-0908-B678-44CB0AA45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/>
              <a:t>Project master is een home assistent manager voor projecten</a:t>
            </a:r>
          </a:p>
        </p:txBody>
      </p:sp>
    </p:spTree>
    <p:extLst>
      <p:ext uri="{BB962C8B-B14F-4D97-AF65-F5344CB8AC3E}">
        <p14:creationId xmlns:p14="http://schemas.microsoft.com/office/powerpoint/2010/main" val="273571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33206-588E-9984-DE38-019BB2DF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A6BECAD-DF83-A7CF-B951-1ECE3CF270BA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0D65007-8439-275B-6215-0262B9526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/>
              <a:t>Om makkelijker verbinding te maken van projecten</a:t>
            </a:r>
          </a:p>
        </p:txBody>
      </p:sp>
    </p:spTree>
    <p:extLst>
      <p:ext uri="{BB962C8B-B14F-4D97-AF65-F5344CB8AC3E}">
        <p14:creationId xmlns:p14="http://schemas.microsoft.com/office/powerpoint/2010/main" val="425182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3AA93-1885-D3A4-9248-F54C9046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werkt PM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02FD13B-E739-E5F0-E446-64A4CC398EC5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9287FA6-5667-4AE5-C0A5-BBF0C71C9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/>
              <a:t>Op een server kan je </a:t>
            </a:r>
            <a:r>
              <a:rPr lang="nl-BE" dirty="0" err="1"/>
              <a:t>devices</a:t>
            </a:r>
            <a:r>
              <a:rPr lang="nl-BE" dirty="0"/>
              <a:t> toevoegen die zo makkelijker toegang baar zijn op een home </a:t>
            </a:r>
            <a:r>
              <a:rPr lang="nl-BE" dirty="0" err="1"/>
              <a:t>assistant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1943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2D20E-0F98-E0D1-C6DB-EEED1E57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Het proces van PM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09289B7-4A66-049D-0BC7-E5CE57616998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A7716B1-9D6F-8714-D7F5-678EA2C1B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0151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BA8087-4059-6F34-9229-93F644D8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Server Opbouw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D4E9F3A7-BC1C-6894-B5F2-D0D71CCD02F9}"/>
              </a:ext>
            </a:extLst>
          </p:cNvPr>
          <p:cNvSpPr/>
          <p:nvPr/>
        </p:nvSpPr>
        <p:spPr>
          <a:xfrm>
            <a:off x="8657302" y="3055265"/>
            <a:ext cx="2069691" cy="27268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Server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4942A31-3E3A-CC65-3CA0-F59FC1D19F69}"/>
              </a:ext>
            </a:extLst>
          </p:cNvPr>
          <p:cNvSpPr/>
          <p:nvPr/>
        </p:nvSpPr>
        <p:spPr>
          <a:xfrm>
            <a:off x="8767914" y="3270011"/>
            <a:ext cx="1848465" cy="728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Home </a:t>
            </a:r>
            <a:r>
              <a:rPr lang="nl-BE" dirty="0" err="1"/>
              <a:t>assistant</a:t>
            </a:r>
            <a:endParaRPr lang="nl-BE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06AA60F-A6D8-314A-6A0D-503C7DB5C5BB}"/>
              </a:ext>
            </a:extLst>
          </p:cNvPr>
          <p:cNvSpPr/>
          <p:nvPr/>
        </p:nvSpPr>
        <p:spPr>
          <a:xfrm>
            <a:off x="1154954" y="3737824"/>
            <a:ext cx="1848465" cy="728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Devices</a:t>
            </a:r>
            <a:endParaRPr lang="nl-BE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859979F-4217-6476-261F-34EC32D6EC91}"/>
              </a:ext>
            </a:extLst>
          </p:cNvPr>
          <p:cNvSpPr/>
          <p:nvPr/>
        </p:nvSpPr>
        <p:spPr>
          <a:xfrm>
            <a:off x="5240593" y="3867210"/>
            <a:ext cx="1848465" cy="728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MQTT Broker</a:t>
            </a:r>
          </a:p>
        </p:txBody>
      </p:sp>
    </p:spTree>
    <p:extLst>
      <p:ext uri="{BB962C8B-B14F-4D97-AF65-F5344CB8AC3E}">
        <p14:creationId xmlns:p14="http://schemas.microsoft.com/office/powerpoint/2010/main" val="156905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BA8087-4059-6F34-9229-93F644D8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Docker Schema</a:t>
            </a:r>
          </a:p>
        </p:txBody>
      </p:sp>
    </p:spTree>
    <p:extLst>
      <p:ext uri="{BB962C8B-B14F-4D97-AF65-F5344CB8AC3E}">
        <p14:creationId xmlns:p14="http://schemas.microsoft.com/office/powerpoint/2010/main" val="233290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59085-EC2F-D760-7FE5-7B22DB82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86D93ED-A019-AE1E-C1AD-DDFB87612F04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71490DE-0576-97D0-8EFB-A13356296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991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directiekamer">
  <a:themeElements>
    <a:clrScheme name="Ion-directiekamer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-directiekamer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directiekamer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680</TotalTime>
  <Words>99</Words>
  <Application>Microsoft Office PowerPoint</Application>
  <PresentationFormat>Breedbeeld</PresentationFormat>
  <Paragraphs>28</Paragraphs>
  <Slides>9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inherit</vt:lpstr>
      <vt:lpstr>Segoe UI</vt:lpstr>
      <vt:lpstr>Wingdings 3</vt:lpstr>
      <vt:lpstr>Ion-directiekamer</vt:lpstr>
      <vt:lpstr>Project Master</vt:lpstr>
      <vt:lpstr>Inleiding</vt:lpstr>
      <vt:lpstr>Wat is project Master</vt:lpstr>
      <vt:lpstr>Waarom</vt:lpstr>
      <vt:lpstr>Hoe werkt PM</vt:lpstr>
      <vt:lpstr>Het proces van PM</vt:lpstr>
      <vt:lpstr>Server Opbouw</vt:lpstr>
      <vt:lpstr>Docker Schema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Master</dc:title>
  <dc:creator>Gert De Craemere</dc:creator>
  <cp:lastModifiedBy>Gert DC</cp:lastModifiedBy>
  <cp:revision>9</cp:revision>
  <dcterms:created xsi:type="dcterms:W3CDTF">2023-11-20T08:26:32Z</dcterms:created>
  <dcterms:modified xsi:type="dcterms:W3CDTF">2023-11-27T12:16:29Z</dcterms:modified>
</cp:coreProperties>
</file>