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988" y="-93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2/10/2023</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gn="l"/>
            <a:r>
              <a:rPr lang="nl-BE" dirty="0" err="1">
                <a:solidFill>
                  <a:srgbClr val="E00020"/>
                </a:solidFill>
              </a:rPr>
              <a:t>RainingLEDs</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Project </a:t>
            </a:r>
            <a:r>
              <a:rPr lang="nl-BE" sz="6000" dirty="0" err="1">
                <a:solidFill>
                  <a:srgbClr val="E00020"/>
                </a:solidFill>
              </a:rPr>
              <a:t>Experience</a:t>
            </a:r>
            <a:r>
              <a:rPr lang="nl-BE" sz="6000" dirty="0">
                <a:solidFill>
                  <a:srgbClr val="E00020"/>
                </a:solidFill>
              </a:rPr>
              <a:t> </a:t>
            </a:r>
            <a:br>
              <a:rPr lang="nl-BE" sz="6000" dirty="0">
                <a:solidFill>
                  <a:schemeClr val="accent6">
                    <a:lumMod val="60000"/>
                    <a:lumOff val="40000"/>
                  </a:schemeClr>
                </a:solidFill>
              </a:rPr>
            </a:br>
            <a:br>
              <a:rPr lang="nl-NL" sz="4000" b="1" i="0" dirty="0">
                <a:solidFill>
                  <a:schemeClr val="accent3"/>
                </a:solidFill>
                <a:effectLst/>
                <a:latin typeface="+mj-lt"/>
              </a:rPr>
            </a:br>
            <a:r>
              <a:rPr lang="nl-NL" sz="4000" i="0" dirty="0">
                <a:solidFill>
                  <a:schemeClr val="accent3"/>
                </a:solidFill>
                <a:effectLst/>
                <a:latin typeface="+mj-lt"/>
              </a:rPr>
              <a:t>Een selfie-kubus die gebruik maakt van </a:t>
            </a:r>
            <a:r>
              <a:rPr lang="nl-NL" sz="4000" i="0" dirty="0" err="1">
                <a:solidFill>
                  <a:schemeClr val="accent3"/>
                </a:solidFill>
                <a:effectLst/>
                <a:latin typeface="+mj-lt"/>
              </a:rPr>
              <a:t>LEDs</a:t>
            </a:r>
            <a:r>
              <a:rPr lang="nl-NL" sz="4000" i="0" dirty="0">
                <a:solidFill>
                  <a:schemeClr val="accent3"/>
                </a:solidFill>
                <a:effectLst/>
                <a:latin typeface="+mj-lt"/>
              </a:rPr>
              <a:t> en spiegels om de illusie van "</a:t>
            </a:r>
            <a:r>
              <a:rPr lang="nl-NL" sz="4000" i="0" dirty="0" err="1">
                <a:solidFill>
                  <a:schemeClr val="accent3"/>
                </a:solidFill>
                <a:effectLst/>
                <a:latin typeface="+mj-lt"/>
              </a:rPr>
              <a:t>infinite</a:t>
            </a:r>
            <a:r>
              <a:rPr lang="nl-NL" sz="4000" i="0" dirty="0">
                <a:solidFill>
                  <a:schemeClr val="accent3"/>
                </a:solidFill>
                <a:effectLst/>
                <a:latin typeface="+mj-lt"/>
              </a:rPr>
              <a:t> </a:t>
            </a:r>
            <a:r>
              <a:rPr lang="nl-NL" sz="4000" i="0" dirty="0" err="1">
                <a:solidFill>
                  <a:schemeClr val="accent3"/>
                </a:solidFill>
                <a:effectLst/>
                <a:latin typeface="+mj-lt"/>
              </a:rPr>
              <a:t>LEDs</a:t>
            </a:r>
            <a:r>
              <a:rPr lang="nl-NL" sz="4000" i="0" dirty="0">
                <a:solidFill>
                  <a:schemeClr val="accent3"/>
                </a:solidFill>
                <a:effectLst/>
                <a:latin typeface="+mj-lt"/>
              </a:rPr>
              <a:t>" te creëren</a:t>
            </a:r>
            <a:r>
              <a:rPr lang="nl-NL" sz="4000" dirty="0">
                <a:solidFill>
                  <a:schemeClr val="accent3"/>
                </a:solidFill>
                <a:latin typeface="+mj-lt"/>
              </a:rPr>
              <a:t>, wat gebruikt kan worden als leuke fotostand.</a:t>
            </a:r>
            <a:br>
              <a:rPr lang="nl-NL" sz="4000" i="0" dirty="0">
                <a:solidFill>
                  <a:schemeClr val="accent3"/>
                </a:solidFill>
                <a:effectLst/>
                <a:latin typeface="+mj-lt"/>
              </a:rPr>
            </a:br>
            <a:br>
              <a:rPr lang="nl-NL" sz="4000" i="0" dirty="0">
                <a:solidFill>
                  <a:schemeClr val="accent3"/>
                </a:solidFill>
                <a:effectLst/>
                <a:latin typeface="+mj-lt"/>
              </a:rPr>
            </a:br>
            <a:r>
              <a:rPr lang="nl-NL" sz="4000" i="0" dirty="0">
                <a:solidFill>
                  <a:schemeClr val="accent3"/>
                </a:solidFill>
                <a:effectLst/>
                <a:latin typeface="+mj-lt"/>
              </a:rPr>
              <a:t>18 </a:t>
            </a:r>
            <a:r>
              <a:rPr lang="nl-NL" sz="4000" i="0" dirty="0" err="1">
                <a:solidFill>
                  <a:schemeClr val="accent3"/>
                </a:solidFill>
                <a:effectLst/>
                <a:latin typeface="+mj-lt"/>
              </a:rPr>
              <a:t>ledstrips</a:t>
            </a:r>
            <a:r>
              <a:rPr lang="nl-NL" sz="4000" i="0" dirty="0">
                <a:solidFill>
                  <a:schemeClr val="accent3"/>
                </a:solidFill>
                <a:effectLst/>
                <a:latin typeface="+mj-lt"/>
              </a:rPr>
              <a:t> zorgen voor een ‘</a:t>
            </a:r>
            <a:r>
              <a:rPr lang="nl-NL" sz="4000" dirty="0" err="1">
                <a:solidFill>
                  <a:schemeClr val="accent3"/>
                </a:solidFill>
                <a:latin typeface="+mj-lt"/>
              </a:rPr>
              <a:t>R</a:t>
            </a:r>
            <a:r>
              <a:rPr lang="nl-NL" sz="4000" i="0" dirty="0" err="1">
                <a:solidFill>
                  <a:schemeClr val="accent3"/>
                </a:solidFill>
                <a:effectLst/>
                <a:latin typeface="+mj-lt"/>
              </a:rPr>
              <a:t>ainingLEDs</a:t>
            </a:r>
            <a:r>
              <a:rPr lang="nl-NL" sz="4000" i="0" dirty="0">
                <a:solidFill>
                  <a:schemeClr val="accent3"/>
                </a:solidFill>
                <a:effectLst/>
                <a:latin typeface="+mj-lt"/>
              </a:rPr>
              <a:t>’</a:t>
            </a:r>
            <a:r>
              <a:rPr lang="nl-NL" sz="4000" dirty="0">
                <a:solidFill>
                  <a:schemeClr val="accent3"/>
                </a:solidFill>
                <a:latin typeface="+mj-lt"/>
              </a:rPr>
              <a:t> effect, door het gebruik van 3 houten wanden en aangebrachte spiegels wordt deze oneindige illusie extra versterkt.</a:t>
            </a:r>
            <a:br>
              <a:rPr lang="nl-NL" sz="4000" dirty="0">
                <a:solidFill>
                  <a:schemeClr val="accent3"/>
                </a:solidFill>
                <a:latin typeface="+mj-lt"/>
              </a:rPr>
            </a:br>
            <a:br>
              <a:rPr lang="nl-NL" sz="4000" dirty="0">
                <a:solidFill>
                  <a:schemeClr val="accent3"/>
                </a:solidFill>
                <a:latin typeface="+mj-lt"/>
              </a:rPr>
            </a:br>
            <a:r>
              <a:rPr lang="nl-NL" sz="4000" dirty="0">
                <a:solidFill>
                  <a:schemeClr val="accent3"/>
                </a:solidFill>
                <a:latin typeface="+mj-lt"/>
              </a:rPr>
              <a:t>Voor de aansturing van de </a:t>
            </a:r>
            <a:r>
              <a:rPr lang="nl-NL" sz="4000" dirty="0" err="1">
                <a:solidFill>
                  <a:schemeClr val="accent3"/>
                </a:solidFill>
                <a:latin typeface="+mj-lt"/>
              </a:rPr>
              <a:t>LEDs</a:t>
            </a:r>
            <a:r>
              <a:rPr lang="nl-NL" sz="4000" dirty="0">
                <a:solidFill>
                  <a:schemeClr val="accent3"/>
                </a:solidFill>
                <a:latin typeface="+mj-lt"/>
              </a:rPr>
              <a:t> werd een ISP32, waarbij zowel hardware- als softwarekennis nodig waren.</a:t>
            </a:r>
            <a:br>
              <a:rPr lang="nl-NL" sz="4000" i="0" dirty="0">
                <a:solidFill>
                  <a:schemeClr val="accent3"/>
                </a:solidFill>
                <a:effectLst/>
                <a:latin typeface="+mj-lt"/>
              </a:rPr>
            </a:br>
            <a:endParaRPr lang="nl-BE" sz="4000" dirty="0">
              <a:solidFill>
                <a:schemeClr val="accent3"/>
              </a:solidFill>
              <a:latin typeface="+mj-lt"/>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8561959" cy="286232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Colin </a:t>
            </a:r>
            <a:r>
              <a:rPr lang="nl-BE" sz="3000" dirty="0" err="1"/>
              <a:t>Bossuyt</a:t>
            </a:r>
            <a:r>
              <a:rPr lang="nl-BE" sz="3000" dirty="0"/>
              <a:t>, 2</a:t>
            </a:r>
            <a:r>
              <a:rPr lang="nl-BE" sz="3000" baseline="30000" dirty="0"/>
              <a:t>e</a:t>
            </a:r>
            <a:r>
              <a:rPr lang="nl-BE" sz="3000" dirty="0"/>
              <a:t> jaar Software Engineering</a:t>
            </a:r>
          </a:p>
          <a:p>
            <a:pPr marL="457200" indent="-457200">
              <a:buFont typeface="Arial" panose="020B0604020202020204" pitchFamily="34" charset="0"/>
              <a:buChar char="•"/>
            </a:pPr>
            <a:r>
              <a:rPr lang="nl-BE" sz="3000" dirty="0"/>
              <a:t>Vic Verbiest, 2</a:t>
            </a:r>
            <a:r>
              <a:rPr lang="nl-BE" sz="3000" baseline="30000" dirty="0"/>
              <a:t>e</a:t>
            </a:r>
            <a:r>
              <a:rPr lang="nl-BE" sz="3000" dirty="0"/>
              <a:t> jaar Software Engineering</a:t>
            </a:r>
          </a:p>
          <a:p>
            <a:pPr marL="457200" indent="-457200">
              <a:buFont typeface="Arial" panose="020B0604020202020204" pitchFamily="34" charset="0"/>
              <a:buChar char="•"/>
            </a:pPr>
            <a:r>
              <a:rPr lang="nl-BE" sz="3000" dirty="0"/>
              <a:t>Jonas De </a:t>
            </a:r>
            <a:r>
              <a:rPr lang="nl-BE" sz="3000" dirty="0" err="1"/>
              <a:t>Rous</a:t>
            </a:r>
            <a:r>
              <a:rPr lang="nl-BE" sz="3000" dirty="0"/>
              <a:t>, 3</a:t>
            </a:r>
            <a:r>
              <a:rPr lang="nl-BE" sz="3000" baseline="30000" dirty="0"/>
              <a:t>e</a:t>
            </a:r>
            <a:r>
              <a:rPr lang="nl-BE" sz="3000" dirty="0"/>
              <a:t> jaar Software Engineering </a:t>
            </a:r>
            <a:r>
              <a:rPr lang="nl-BE" sz="3000" dirty="0" err="1"/>
              <a:t>and</a:t>
            </a:r>
            <a:r>
              <a:rPr lang="nl-BE" sz="3000" dirty="0"/>
              <a:t> AI</a:t>
            </a:r>
          </a:p>
          <a:p>
            <a:pPr marL="457200" indent="-457200">
              <a:buFont typeface="Arial" panose="020B0604020202020204" pitchFamily="34" charset="0"/>
              <a:buChar char="•"/>
            </a:pPr>
            <a:r>
              <a:rPr lang="nl-BE" sz="3000" dirty="0"/>
              <a:t>Xander Vyvey, 2</a:t>
            </a:r>
            <a:r>
              <a:rPr lang="nl-BE" sz="3000" baseline="30000" dirty="0"/>
              <a:t>e</a:t>
            </a:r>
            <a:r>
              <a:rPr lang="nl-BE" sz="3000" dirty="0"/>
              <a:t> jaar Network- </a:t>
            </a:r>
            <a:r>
              <a:rPr lang="nl-BE" sz="3000"/>
              <a:t>&amp; System </a:t>
            </a:r>
            <a:r>
              <a:rPr lang="nl-BE" sz="3000" dirty="0" err="1"/>
              <a:t>admin</a:t>
            </a:r>
            <a:endParaRPr lang="nl-BE" sz="3000" dirty="0"/>
          </a:p>
          <a:p>
            <a:endParaRPr lang="nl-BE" sz="3000" dirty="0"/>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a:blip r:embed="rId2"/>
            <a:stretch>
              <a:fillRect l="-2424" r="-1419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5" y="7195048"/>
            <a:ext cx="14299861" cy="18720000"/>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a:blip r:embed="rId4"/>
            <a:stretch>
              <a:fillRect l="-79904" t="96" r="-32574" b="96"/>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9" name="Afbeelding 8">
            <a:extLst>
              <a:ext uri="{FF2B5EF4-FFF2-40B4-BE49-F238E27FC236}">
                <a16:creationId xmlns:a16="http://schemas.microsoft.com/office/drawing/2014/main" id="{7117482B-AE8F-EEAB-72D8-60FFDCB71646}"/>
              </a:ext>
            </a:extLst>
          </p:cNvPr>
          <p:cNvPicPr>
            <a:picLocks noChangeAspect="1"/>
          </p:cNvPicPr>
          <p:nvPr/>
        </p:nvPicPr>
        <p:blipFill>
          <a:blip r:embed="rId5"/>
          <a:stretch>
            <a:fillRect/>
          </a:stretch>
        </p:blipFill>
        <p:spPr>
          <a:xfrm>
            <a:off x="25197022" y="37545927"/>
            <a:ext cx="4295190" cy="4295190"/>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183</TotalTime>
  <Words>220</Words>
  <Application>Microsoft Office PowerPoint</Application>
  <PresentationFormat>Aangepast</PresentationFormat>
  <Paragraphs>21</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RainingLEDs  Project Experience   Een selfie-kubus die gebruik maakt van LEDs en spiegels om de illusie van "infinite LEDs" te creëren, wat gebruikt kan worden als leuke fotostand.  18 ledstrips zorgen voor een ‘RainingLEDs’ effect, door het gebruik van 3 houten wanden en aangebrachte spiegels wordt deze oneindige illusie extra versterkt.  Voor de aansturing van de LEDs werd een ISP32, waarbij zowel hardware- als softwarekennis nodig waren.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Xander Vyvey</cp:lastModifiedBy>
  <cp:revision>7</cp:revision>
  <dcterms:created xsi:type="dcterms:W3CDTF">2023-09-18T11:28:10Z</dcterms:created>
  <dcterms:modified xsi:type="dcterms:W3CDTF">2023-10-02T13:17:46Z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