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0BB02-F9E2-479A-82BF-D9535751D97E}" type="datetimeFigureOut">
              <a:rPr lang="en-BE" smtClean="0"/>
              <a:t>29/09/2022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A0DDC-E25B-46C2-9E1F-E1CD8B51239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85095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Meer </a:t>
            </a:r>
            <a:r>
              <a:rPr lang="en-BE" dirty="0" err="1"/>
              <a:t>doelgroep</a:t>
            </a:r>
            <a:r>
              <a:rPr lang="en-BE" dirty="0"/>
              <a:t> </a:t>
            </a:r>
            <a:r>
              <a:rPr lang="en-BE" dirty="0" err="1"/>
              <a:t>aanspreken</a:t>
            </a:r>
            <a:r>
              <a:rPr lang="en-BE" dirty="0"/>
              <a:t> </a:t>
            </a:r>
            <a:r>
              <a:rPr lang="en-BE" dirty="0" err="1"/>
              <a:t>en</a:t>
            </a:r>
            <a:r>
              <a:rPr lang="en-BE" dirty="0"/>
              <a:t> pollen, op het </a:t>
            </a:r>
            <a:r>
              <a:rPr lang="en-BE" dirty="0" err="1"/>
              <a:t>einde</a:t>
            </a:r>
            <a:r>
              <a:rPr lang="en-BE" dirty="0"/>
              <a:t> </a:t>
            </a:r>
            <a:r>
              <a:rPr lang="en-BE" dirty="0" err="1"/>
              <a:t>teruggaan</a:t>
            </a:r>
            <a:r>
              <a:rPr lang="en-BE" dirty="0"/>
              <a:t> </a:t>
            </a:r>
            <a:r>
              <a:rPr lang="en-BE" dirty="0" err="1"/>
              <a:t>naar</a:t>
            </a:r>
            <a:r>
              <a:rPr lang="en-BE" dirty="0"/>
              <a:t> </a:t>
            </a:r>
            <a:r>
              <a:rPr lang="en-BE" dirty="0" err="1"/>
              <a:t>aandachtstrekker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A0DDC-E25B-46C2-9E1F-E1CD8B512399}" type="slidenum">
              <a:rPr lang="en-BE" smtClean="0"/>
              <a:t>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24045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F3C7-4B32-4295-BC93-6E5BD8279AC4}" type="datetimeFigureOut">
              <a:rPr lang="en-BE" smtClean="0"/>
              <a:t>29/09/2022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31E6-3A64-42BC-B75A-A9FFCF0A885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58294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F3C7-4B32-4295-BC93-6E5BD8279AC4}" type="datetimeFigureOut">
              <a:rPr lang="en-BE" smtClean="0"/>
              <a:t>29/09/2022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31E6-3A64-42BC-B75A-A9FFCF0A885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41261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F3C7-4B32-4295-BC93-6E5BD8279AC4}" type="datetimeFigureOut">
              <a:rPr lang="en-BE" smtClean="0"/>
              <a:t>29/09/2022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31E6-3A64-42BC-B75A-A9FFCF0A885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12988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F3C7-4B32-4295-BC93-6E5BD8279AC4}" type="datetimeFigureOut">
              <a:rPr lang="en-BE" smtClean="0"/>
              <a:t>29/09/2022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31E6-3A64-42BC-B75A-A9FFCF0A8853}" type="slidenum">
              <a:rPr lang="en-BE" smtClean="0"/>
              <a:t>‹#›</a:t>
            </a:fld>
            <a:endParaRPr lang="en-B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8433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F3C7-4B32-4295-BC93-6E5BD8279AC4}" type="datetimeFigureOut">
              <a:rPr lang="en-BE" smtClean="0"/>
              <a:t>29/09/2022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31E6-3A64-42BC-B75A-A9FFCF0A885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95455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F3C7-4B32-4295-BC93-6E5BD8279AC4}" type="datetimeFigureOut">
              <a:rPr lang="en-BE" smtClean="0"/>
              <a:t>29/09/2022</a:t>
            </a:fld>
            <a:endParaRPr lang="en-B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31E6-3A64-42BC-B75A-A9FFCF0A885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79965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F3C7-4B32-4295-BC93-6E5BD8279AC4}" type="datetimeFigureOut">
              <a:rPr lang="en-BE" smtClean="0"/>
              <a:t>29/09/2022</a:t>
            </a:fld>
            <a:endParaRPr lang="en-B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31E6-3A64-42BC-B75A-A9FFCF0A885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641328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F3C7-4B32-4295-BC93-6E5BD8279AC4}" type="datetimeFigureOut">
              <a:rPr lang="en-BE" smtClean="0"/>
              <a:t>29/09/2022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31E6-3A64-42BC-B75A-A9FFCF0A885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866927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F3C7-4B32-4295-BC93-6E5BD8279AC4}" type="datetimeFigureOut">
              <a:rPr lang="en-BE" smtClean="0"/>
              <a:t>29/09/2022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31E6-3A64-42BC-B75A-A9FFCF0A885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8783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F3C7-4B32-4295-BC93-6E5BD8279AC4}" type="datetimeFigureOut">
              <a:rPr lang="en-BE" smtClean="0"/>
              <a:t>29/09/2022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31E6-3A64-42BC-B75A-A9FFCF0A885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3941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F3C7-4B32-4295-BC93-6E5BD8279AC4}" type="datetimeFigureOut">
              <a:rPr lang="en-BE" smtClean="0"/>
              <a:t>29/09/2022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31E6-3A64-42BC-B75A-A9FFCF0A885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19056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F3C7-4B32-4295-BC93-6E5BD8279AC4}" type="datetimeFigureOut">
              <a:rPr lang="en-BE" smtClean="0"/>
              <a:t>29/09/2022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31E6-3A64-42BC-B75A-A9FFCF0A885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7011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F3C7-4B32-4295-BC93-6E5BD8279AC4}" type="datetimeFigureOut">
              <a:rPr lang="en-BE" smtClean="0"/>
              <a:t>29/09/2022</a:t>
            </a:fld>
            <a:endParaRPr lang="en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31E6-3A64-42BC-B75A-A9FFCF0A885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04925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F3C7-4B32-4295-BC93-6E5BD8279AC4}" type="datetimeFigureOut">
              <a:rPr lang="en-BE" smtClean="0"/>
              <a:t>29/09/2022</a:t>
            </a:fld>
            <a:endParaRPr lang="en-B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31E6-3A64-42BC-B75A-A9FFCF0A885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61527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F3C7-4B32-4295-BC93-6E5BD8279AC4}" type="datetimeFigureOut">
              <a:rPr lang="en-BE" smtClean="0"/>
              <a:t>29/09/2022</a:t>
            </a:fld>
            <a:endParaRPr lang="en-B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31E6-3A64-42BC-B75A-A9FFCF0A885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88621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F3C7-4B32-4295-BC93-6E5BD8279AC4}" type="datetimeFigureOut">
              <a:rPr lang="en-BE" smtClean="0"/>
              <a:t>29/09/2022</a:t>
            </a:fld>
            <a:endParaRPr lang="en-B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31E6-3A64-42BC-B75A-A9FFCF0A885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61231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F3C7-4B32-4295-BC93-6E5BD8279AC4}" type="datetimeFigureOut">
              <a:rPr lang="en-BE" smtClean="0"/>
              <a:t>29/09/2022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31E6-3A64-42BC-B75A-A9FFCF0A885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8575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C4CF3C7-4B32-4295-BC93-6E5BD8279AC4}" type="datetimeFigureOut">
              <a:rPr lang="en-BE" smtClean="0"/>
              <a:t>29/09/2022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C31E6-3A64-42BC-B75A-A9FFCF0A885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494375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34171-ADBE-D3AB-58A3-F51553286E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dirty="0">
                <a:solidFill>
                  <a:srgbClr val="92D050"/>
                </a:solidFill>
              </a:rPr>
              <a:t>S</a:t>
            </a:r>
            <a:r>
              <a:rPr lang="en-BE" dirty="0"/>
              <a:t>afe </a:t>
            </a:r>
            <a:r>
              <a:rPr lang="en-BE" dirty="0">
                <a:solidFill>
                  <a:srgbClr val="92D050"/>
                </a:solidFill>
              </a:rPr>
              <a:t>N</a:t>
            </a:r>
            <a:r>
              <a:rPr lang="en-BE" dirty="0"/>
              <a:t>ight </a:t>
            </a:r>
            <a:r>
              <a:rPr lang="en-BE" dirty="0">
                <a:solidFill>
                  <a:srgbClr val="92D050"/>
                </a:solidFill>
              </a:rPr>
              <a:t>O</a:t>
            </a:r>
            <a:r>
              <a:rPr lang="en-BE" dirty="0"/>
              <a:t>ut </a:t>
            </a:r>
            <a:r>
              <a:rPr lang="en-BE" dirty="0">
                <a:solidFill>
                  <a:srgbClr val="92D050"/>
                </a:solidFill>
              </a:rPr>
              <a:t>T</a:t>
            </a:r>
            <a:r>
              <a:rPr lang="en-BE" dirty="0"/>
              <a:t>ogether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F77890-A320-8448-634D-D51089F4EA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BE" dirty="0" err="1"/>
              <a:t>Gemaakt</a:t>
            </a:r>
            <a:r>
              <a:rPr lang="en-BE" dirty="0"/>
              <a:t> door: Mark De Craemere</a:t>
            </a:r>
          </a:p>
        </p:txBody>
      </p:sp>
    </p:spTree>
    <p:extLst>
      <p:ext uri="{BB962C8B-B14F-4D97-AF65-F5344CB8AC3E}">
        <p14:creationId xmlns:p14="http://schemas.microsoft.com/office/powerpoint/2010/main" val="2436522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9787B81-C7DF-412B-A405-EF4454012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group of people dancing&#10;&#10;Description automatically generated with medium confidence">
            <a:extLst>
              <a:ext uri="{FF2B5EF4-FFF2-40B4-BE49-F238E27FC236}">
                <a16:creationId xmlns:a16="http://schemas.microsoft.com/office/drawing/2014/main" id="{484A6273-CBED-8823-E0C9-AA7816A8FC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0" r="4922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A36AE7-CF17-BC8A-5357-7598DA863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BE"/>
              <a:t>Wat is SNOT?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09D90-CF09-12A0-EA8C-DFA98CB3E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nl-NL"/>
              <a:t>V</a:t>
            </a:r>
            <a:r>
              <a:rPr lang="en-BE"/>
              <a:t>eilig feesten</a:t>
            </a:r>
          </a:p>
          <a:p>
            <a:r>
              <a:rPr lang="en-BE"/>
              <a:t>Slim glas</a:t>
            </a:r>
          </a:p>
          <a:p>
            <a:r>
              <a:rPr lang="en-BE"/>
              <a:t>X-topia hackathon</a:t>
            </a:r>
          </a:p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57159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82DDC-BC1E-0F9A-7BA0-DD59AA848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09601"/>
            <a:ext cx="3325731" cy="1675975"/>
          </a:xfrm>
        </p:spPr>
        <p:txBody>
          <a:bodyPr>
            <a:normAutofit/>
          </a:bodyPr>
          <a:lstStyle/>
          <a:p>
            <a:r>
              <a:rPr lang="en-BE" sz="3900"/>
              <a:t>Wat hebben we nu</a:t>
            </a:r>
          </a:p>
        </p:txBody>
      </p:sp>
      <p:pic>
        <p:nvPicPr>
          <p:cNvPr id="11" name="Picture 10" descr="A picture containing tableware&#10;&#10;Description automatically generated">
            <a:extLst>
              <a:ext uri="{FF2B5EF4-FFF2-40B4-BE49-F238E27FC236}">
                <a16:creationId xmlns:a16="http://schemas.microsoft.com/office/drawing/2014/main" id="{2B7CA017-9284-4461-82C1-B1B9C7E884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1" r="-4" b="11553"/>
          <a:stretch/>
        </p:blipFill>
        <p:spPr>
          <a:xfrm>
            <a:off x="4613643" y="609601"/>
            <a:ext cx="3409037" cy="276582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9" name="Picture 8" descr="A picture containing mirror&#10;&#10;Description automatically generated">
            <a:extLst>
              <a:ext uri="{FF2B5EF4-FFF2-40B4-BE49-F238E27FC236}">
                <a16:creationId xmlns:a16="http://schemas.microsoft.com/office/drawing/2014/main" id="{4D99B551-160D-0095-1ABB-9CAF54CCAFA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4" b="-2"/>
          <a:stretch/>
        </p:blipFill>
        <p:spPr>
          <a:xfrm>
            <a:off x="8135262" y="609602"/>
            <a:ext cx="3409037" cy="276605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6B41991E-FEAE-49BB-BDDD-80639BB61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4F7CA-E3ED-73E0-9E0B-B141383B6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76" y="2484544"/>
            <a:ext cx="3329666" cy="3763855"/>
          </a:xfrm>
        </p:spPr>
        <p:txBody>
          <a:bodyPr>
            <a:normAutofit/>
          </a:bodyPr>
          <a:lstStyle/>
          <a:p>
            <a:r>
              <a:rPr lang="en-BE"/>
              <a:t>Tijdelijk concept</a:t>
            </a:r>
          </a:p>
          <a:p>
            <a:r>
              <a:rPr lang="nl-NL"/>
              <a:t>S</a:t>
            </a:r>
            <a:r>
              <a:rPr lang="en-BE"/>
              <a:t>lim deksel</a:t>
            </a:r>
          </a:p>
          <a:p>
            <a:r>
              <a:rPr lang="en-BE"/>
              <a:t>Fuifbandjes</a:t>
            </a:r>
          </a:p>
        </p:txBody>
      </p:sp>
      <p:pic>
        <p:nvPicPr>
          <p:cNvPr id="7" name="Picture 6" descr="A picture containing plate, white, indoor, tableware&#10;&#10;Description automatically generated">
            <a:extLst>
              <a:ext uri="{FF2B5EF4-FFF2-40B4-BE49-F238E27FC236}">
                <a16:creationId xmlns:a16="http://schemas.microsoft.com/office/drawing/2014/main" id="{8A30E007-519B-A012-A3C2-5DEC16C3BBB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59" r="20039" b="2"/>
          <a:stretch/>
        </p:blipFill>
        <p:spPr>
          <a:xfrm>
            <a:off x="4613644" y="3482340"/>
            <a:ext cx="3409037" cy="276582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5" name="Picture 4" descr="A picture containing loudspeaker, gear, silver">
            <a:extLst>
              <a:ext uri="{FF2B5EF4-FFF2-40B4-BE49-F238E27FC236}">
                <a16:creationId xmlns:a16="http://schemas.microsoft.com/office/drawing/2014/main" id="{0141393A-1213-C49F-D8CA-47EAF6F7317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5" r="10240" b="2"/>
          <a:stretch/>
        </p:blipFill>
        <p:spPr>
          <a:xfrm>
            <a:off x="8135262" y="3482340"/>
            <a:ext cx="3409037" cy="276605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1424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A8764-2B61-1A28-51AB-65C2C1334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err="1"/>
              <a:t>Verdere</a:t>
            </a:r>
            <a:r>
              <a:rPr lang="en-BE" dirty="0"/>
              <a:t> </a:t>
            </a:r>
            <a:r>
              <a:rPr lang="en-BE" dirty="0" err="1"/>
              <a:t>functies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F0710-F0D6-7F83-B436-A884E73F1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</a:t>
            </a:r>
            <a:r>
              <a:rPr lang="en-BE" dirty="0"/>
              <a:t>reach detection</a:t>
            </a:r>
          </a:p>
          <a:p>
            <a:r>
              <a:rPr lang="nl-NL" dirty="0"/>
              <a:t>N</a:t>
            </a:r>
            <a:r>
              <a:rPr lang="en-BE" dirty="0" err="1"/>
              <a:t>otificaties</a:t>
            </a:r>
            <a:r>
              <a:rPr lang="en-BE" dirty="0"/>
              <a:t> </a:t>
            </a:r>
            <a:r>
              <a:rPr lang="en-BE" dirty="0" err="1"/>
              <a:t>naar</a:t>
            </a:r>
            <a:r>
              <a:rPr lang="en-BE" dirty="0"/>
              <a:t> </a:t>
            </a:r>
            <a:r>
              <a:rPr lang="en-BE" dirty="0" err="1"/>
              <a:t>gebruiker</a:t>
            </a:r>
            <a:r>
              <a:rPr lang="en-BE" dirty="0"/>
              <a:t>/barman</a:t>
            </a:r>
          </a:p>
          <a:p>
            <a:r>
              <a:rPr lang="en-BE"/>
              <a:t>Leds</a:t>
            </a:r>
          </a:p>
        </p:txBody>
      </p:sp>
    </p:spTree>
    <p:extLst>
      <p:ext uri="{BB962C8B-B14F-4D97-AF65-F5344CB8AC3E}">
        <p14:creationId xmlns:p14="http://schemas.microsoft.com/office/powerpoint/2010/main" val="1648662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3C8F9-17AA-A6B1-1DE1-167CAACEB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De </a:t>
            </a:r>
            <a:r>
              <a:rPr lang="en-BE" dirty="0" err="1"/>
              <a:t>toekomst</a:t>
            </a:r>
            <a:r>
              <a:rPr lang="en-BE" dirty="0"/>
              <a:t> van SNOT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E6C69-DB21-8A4D-737B-E8708FD67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Prototype</a:t>
            </a:r>
          </a:p>
          <a:p>
            <a:r>
              <a:rPr lang="en-BE" dirty="0" err="1"/>
              <a:t>Gebruiksvriendelijkheid</a:t>
            </a:r>
            <a:endParaRPr lang="en-BE" dirty="0"/>
          </a:p>
          <a:p>
            <a:r>
              <a:rPr lang="en-BE" dirty="0" err="1"/>
              <a:t>Verdere</a:t>
            </a:r>
            <a:r>
              <a:rPr lang="en-BE" dirty="0"/>
              <a:t> </a:t>
            </a:r>
            <a:r>
              <a:rPr lang="en-BE" dirty="0" err="1"/>
              <a:t>uitbreidingen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726764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E0F88F3-3B41-537A-05B5-BCDF1F702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1266958"/>
            <a:ext cx="6808362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Bedankt voor uw aandacht</a:t>
            </a:r>
          </a:p>
        </p:txBody>
      </p:sp>
    </p:spTree>
    <p:extLst>
      <p:ext uri="{BB962C8B-B14F-4D97-AF65-F5344CB8AC3E}">
        <p14:creationId xmlns:p14="http://schemas.microsoft.com/office/powerpoint/2010/main" val="29350635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165</TotalTime>
  <Words>68</Words>
  <Application>Microsoft Office PowerPoint</Application>
  <PresentationFormat>Widescreen</PresentationFormat>
  <Paragraphs>21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</vt:lpstr>
      <vt:lpstr>Safe Night Out Together</vt:lpstr>
      <vt:lpstr>Wat is SNOT?</vt:lpstr>
      <vt:lpstr>Wat hebben we nu</vt:lpstr>
      <vt:lpstr>Verdere functies</vt:lpstr>
      <vt:lpstr>De toekomst van SNOT</vt:lpstr>
      <vt:lpstr>Bedankt voor uw aandacht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 Night Out Together</dc:title>
  <dc:creator>Mark De Craemere</dc:creator>
  <cp:lastModifiedBy>Mark De Craemere</cp:lastModifiedBy>
  <cp:revision>3</cp:revision>
  <dcterms:created xsi:type="dcterms:W3CDTF">2022-09-27T08:14:12Z</dcterms:created>
  <dcterms:modified xsi:type="dcterms:W3CDTF">2022-09-29T09:05:45Z</dcterms:modified>
</cp:coreProperties>
</file>