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D46C-E599-479E-95E5-C9F865D200C0}" type="datetimeFigureOut">
              <a:rPr lang="nl-BE" smtClean="0"/>
              <a:t>11/10/2022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DD21-DF61-48D5-8127-B7CAF4F57DF0}" type="slidenum">
              <a:rPr lang="nl-BE" smtClean="0"/>
              <a:t>‹nr.›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33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D46C-E599-479E-95E5-C9F865D200C0}" type="datetimeFigureOut">
              <a:rPr lang="nl-BE" smtClean="0"/>
              <a:t>11/10/2022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DD21-DF61-48D5-8127-B7CAF4F57DF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3906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D46C-E599-479E-95E5-C9F865D200C0}" type="datetimeFigureOut">
              <a:rPr lang="nl-BE" smtClean="0"/>
              <a:t>11/10/2022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DD21-DF61-48D5-8127-B7CAF4F57DF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4333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D46C-E599-479E-95E5-C9F865D200C0}" type="datetimeFigureOut">
              <a:rPr lang="nl-BE" smtClean="0"/>
              <a:t>11/10/2022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DD21-DF61-48D5-8127-B7CAF4F57DF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5129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D46C-E599-479E-95E5-C9F865D200C0}" type="datetimeFigureOut">
              <a:rPr lang="nl-BE" smtClean="0"/>
              <a:t>11/10/2022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DD21-DF61-48D5-8127-B7CAF4F57DF0}" type="slidenum">
              <a:rPr lang="nl-BE" smtClean="0"/>
              <a:t>‹nr.›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809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D46C-E599-479E-95E5-C9F865D200C0}" type="datetimeFigureOut">
              <a:rPr lang="nl-BE" smtClean="0"/>
              <a:t>11/10/2022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DD21-DF61-48D5-8127-B7CAF4F57DF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4087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D46C-E599-479E-95E5-C9F865D200C0}" type="datetimeFigureOut">
              <a:rPr lang="nl-BE" smtClean="0"/>
              <a:t>11/10/2022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DD21-DF61-48D5-8127-B7CAF4F57DF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8341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D46C-E599-479E-95E5-C9F865D200C0}" type="datetimeFigureOut">
              <a:rPr lang="nl-BE" smtClean="0"/>
              <a:t>11/10/2022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DD21-DF61-48D5-8127-B7CAF4F57DF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6905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D46C-E599-479E-95E5-C9F865D200C0}" type="datetimeFigureOut">
              <a:rPr lang="nl-BE" smtClean="0"/>
              <a:t>11/10/2022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DD21-DF61-48D5-8127-B7CAF4F57DF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0932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7D3D46C-E599-479E-95E5-C9F865D200C0}" type="datetimeFigureOut">
              <a:rPr lang="nl-BE" smtClean="0"/>
              <a:t>11/10/2022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D5DD21-DF61-48D5-8127-B7CAF4F57DF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9497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D46C-E599-479E-95E5-C9F865D200C0}" type="datetimeFigureOut">
              <a:rPr lang="nl-BE" smtClean="0"/>
              <a:t>11/10/2022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DD21-DF61-48D5-8127-B7CAF4F57DF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493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7D3D46C-E599-479E-95E5-C9F865D200C0}" type="datetimeFigureOut">
              <a:rPr lang="nl-BE" smtClean="0"/>
              <a:t>11/10/2022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5D5DD21-DF61-48D5-8127-B7CAF4F57DF0}" type="slidenum">
              <a:rPr lang="nl-BE" smtClean="0"/>
              <a:t>‹nr.›</a:t>
            </a:fld>
            <a:endParaRPr lang="nl-B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64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F9F5A0-E569-FC57-94DF-CF20DA168E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dirty="0">
                <a:solidFill>
                  <a:srgbClr val="FF0000"/>
                </a:solidFill>
              </a:rPr>
              <a:t>S</a:t>
            </a:r>
            <a:r>
              <a:rPr lang="en-BE" dirty="0"/>
              <a:t>afe </a:t>
            </a:r>
            <a:r>
              <a:rPr lang="en-BE" dirty="0">
                <a:solidFill>
                  <a:srgbClr val="FF0000"/>
                </a:solidFill>
              </a:rPr>
              <a:t>N</a:t>
            </a:r>
            <a:r>
              <a:rPr lang="en-BE" dirty="0"/>
              <a:t>ight </a:t>
            </a:r>
            <a:r>
              <a:rPr lang="en-BE" dirty="0">
                <a:solidFill>
                  <a:srgbClr val="FF0000"/>
                </a:solidFill>
              </a:rPr>
              <a:t>O</a:t>
            </a:r>
            <a:r>
              <a:rPr lang="en-BE" dirty="0"/>
              <a:t>ut </a:t>
            </a:r>
            <a:r>
              <a:rPr lang="en-BE" dirty="0">
                <a:solidFill>
                  <a:srgbClr val="FF0000"/>
                </a:solidFill>
              </a:rPr>
              <a:t>T</a:t>
            </a:r>
            <a:r>
              <a:rPr lang="en-BE" dirty="0"/>
              <a:t>ogether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28D98E4-04ED-D963-01AA-C819F2F7D5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Mark de </a:t>
            </a:r>
            <a:r>
              <a:rPr lang="en-US" dirty="0" err="1"/>
              <a:t>craemere</a:t>
            </a:r>
            <a:endParaRPr lang="en-US" dirty="0"/>
          </a:p>
          <a:p>
            <a:r>
              <a:rPr lang="en-US" dirty="0"/>
              <a:t>Szymon </a:t>
            </a:r>
            <a:r>
              <a:rPr lang="en-US" dirty="0" err="1"/>
              <a:t>dizewski</a:t>
            </a:r>
            <a:endParaRPr lang="en-US" dirty="0"/>
          </a:p>
          <a:p>
            <a:r>
              <a:rPr lang="en-US" dirty="0"/>
              <a:t>Jasper </a:t>
            </a:r>
            <a:r>
              <a:rPr lang="en-US" dirty="0" err="1"/>
              <a:t>Lievens</a:t>
            </a:r>
            <a:endParaRPr lang="en-US" dirty="0"/>
          </a:p>
          <a:p>
            <a:r>
              <a:rPr lang="en-US" dirty="0"/>
              <a:t>Vandenbroucke Thybris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0509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F28684-F0C0-889E-A98F-D9D6AB233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Doelstelling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8EA1770-1C23-7BA7-393C-CC01B5E8D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Veilig</a:t>
            </a:r>
            <a:r>
              <a:rPr lang="en-US" dirty="0"/>
              <a:t> </a:t>
            </a:r>
            <a:r>
              <a:rPr lang="en-US" dirty="0" err="1"/>
              <a:t>feesten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Anti spiking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52350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FB862C-E297-7FB4-850D-4A608B2B0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Mijlpalen</a:t>
            </a:r>
            <a:r>
              <a:rPr lang="en-US" dirty="0"/>
              <a:t>/planning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E6674FF-4B2F-C0BC-38BF-4BF67C568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Bereikt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Design </a:t>
            </a:r>
            <a:r>
              <a:rPr lang="en-US" dirty="0" err="1"/>
              <a:t>deksel</a:t>
            </a:r>
            <a:r>
              <a:rPr lang="en-US" dirty="0"/>
              <a:t> (</a:t>
            </a:r>
            <a:r>
              <a:rPr lang="en-US" dirty="0" err="1"/>
              <a:t>theoretisch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Benodigde</a:t>
            </a:r>
            <a:r>
              <a:rPr lang="en-US" dirty="0"/>
              <a:t> hardware</a:t>
            </a:r>
          </a:p>
          <a:p>
            <a:pPr marL="0" indent="0">
              <a:buNone/>
            </a:pPr>
            <a:r>
              <a:rPr lang="en-US" dirty="0" err="1"/>
              <a:t>Doelstelling</a:t>
            </a: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Proof of concept 1 </a:t>
            </a:r>
            <a:r>
              <a:rPr lang="en-US" dirty="0" err="1"/>
              <a:t>glas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7522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ADCC0A-FA3C-A238-0227-42C17426F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Verantwoordelijkheden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6CF85D-B7CB-B5E0-DA84-F11FB1438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Jasper : </a:t>
            </a:r>
            <a:r>
              <a:rPr lang="en-US" dirty="0" err="1"/>
              <a:t>tekening</a:t>
            </a:r>
            <a:r>
              <a:rPr lang="en-US" dirty="0"/>
              <a:t> dop</a:t>
            </a:r>
          </a:p>
          <a:p>
            <a:r>
              <a:rPr lang="en-US" dirty="0"/>
              <a:t>Thybris : </a:t>
            </a:r>
            <a:r>
              <a:rPr lang="en-US" dirty="0" err="1"/>
              <a:t>uitzoeking</a:t>
            </a:r>
            <a:r>
              <a:rPr lang="en-US" dirty="0"/>
              <a:t> + </a:t>
            </a:r>
            <a:r>
              <a:rPr lang="en-US" dirty="0" err="1"/>
              <a:t>bestelling</a:t>
            </a:r>
            <a:r>
              <a:rPr lang="en-US" dirty="0"/>
              <a:t> </a:t>
            </a:r>
            <a:r>
              <a:rPr lang="en-US" dirty="0" err="1"/>
              <a:t>materiaal</a:t>
            </a:r>
            <a:r>
              <a:rPr lang="en-US" dirty="0"/>
              <a:t> / PCB</a:t>
            </a:r>
          </a:p>
          <a:p>
            <a:r>
              <a:rPr lang="en-US" dirty="0"/>
              <a:t>Mark : </a:t>
            </a:r>
            <a:r>
              <a:rPr lang="en-US" dirty="0" err="1"/>
              <a:t>werking</a:t>
            </a:r>
            <a:r>
              <a:rPr lang="en-US" dirty="0"/>
              <a:t> NFC </a:t>
            </a:r>
          </a:p>
          <a:p>
            <a:r>
              <a:rPr lang="en-US" dirty="0"/>
              <a:t>Szymon : </a:t>
            </a:r>
            <a:r>
              <a:rPr lang="en-US" dirty="0" err="1"/>
              <a:t>beveiliging</a:t>
            </a:r>
            <a:r>
              <a:rPr lang="en-US" dirty="0"/>
              <a:t> NFC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06737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333D96-A33E-6C56-27C8-8ED4542D3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Problemen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19991EF-C77D-26AC-50ED-0040F532F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fysieke</a:t>
            </a:r>
            <a:r>
              <a:rPr lang="en-US" dirty="0"/>
              <a:t> </a:t>
            </a:r>
            <a:r>
              <a:rPr lang="en-US" dirty="0" err="1"/>
              <a:t>uitwerking</a:t>
            </a:r>
            <a:r>
              <a:rPr lang="en-US" dirty="0"/>
              <a:t> dop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NFC </a:t>
            </a:r>
            <a:r>
              <a:rPr lang="en-US" dirty="0" err="1"/>
              <a:t>koppeling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Oplossing</a:t>
            </a:r>
            <a:r>
              <a:rPr lang="en-US" dirty="0"/>
              <a:t>: </a:t>
            </a:r>
            <a:r>
              <a:rPr lang="en-US" dirty="0" err="1"/>
              <a:t>brainstormen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mogelijke</a:t>
            </a:r>
            <a:r>
              <a:rPr lang="en-US" dirty="0"/>
              <a:t> hindering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0646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1769CA-FB29-0550-9F51-F02050BC0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 van </a:t>
            </a:r>
            <a:r>
              <a:rPr lang="en-US" dirty="0" err="1"/>
              <a:t>zaken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B506B9-13D5-6809-F852-37051B574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Gantt chart </a:t>
            </a:r>
          </a:p>
          <a:p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37E3AD99-46FF-E2E9-38DC-E97748456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03572"/>
            <a:ext cx="5515745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87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09C4E8-622E-45F4-9EEE-C96B97619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Benodigd</a:t>
            </a:r>
            <a:r>
              <a:rPr lang="en-US" dirty="0"/>
              <a:t> </a:t>
            </a:r>
            <a:r>
              <a:rPr lang="en-US" dirty="0" err="1"/>
              <a:t>materiaal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EA0A0D1-119A-602A-D918-72F4B6817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NFC transmitter bandje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NFC receiver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Span riem + motor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Dop</a:t>
            </a:r>
          </a:p>
        </p:txBody>
      </p:sp>
      <p:pic>
        <p:nvPicPr>
          <p:cNvPr id="4" name="Picture 10" descr="A picture containing tableware&#10;&#10;Description automatically generated">
            <a:extLst>
              <a:ext uri="{FF2B5EF4-FFF2-40B4-BE49-F238E27FC236}">
                <a16:creationId xmlns:a16="http://schemas.microsoft.com/office/drawing/2014/main" id="{2B7CA017-9284-4461-82C1-B1B9C7E884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1" r="-4" b="11553"/>
          <a:stretch/>
        </p:blipFill>
        <p:spPr>
          <a:xfrm>
            <a:off x="1097280" y="1845735"/>
            <a:ext cx="2523705" cy="20475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5" name="Picture 8" descr="A picture containing mirror&#10;&#10;Description automatically generated">
            <a:extLst>
              <a:ext uri="{FF2B5EF4-FFF2-40B4-BE49-F238E27FC236}">
                <a16:creationId xmlns:a16="http://schemas.microsoft.com/office/drawing/2014/main" id="{4D99B551-160D-0095-1ABB-9CAF54CCAF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4" b="-2"/>
          <a:stretch/>
        </p:blipFill>
        <p:spPr>
          <a:xfrm>
            <a:off x="3711466" y="1863793"/>
            <a:ext cx="2593359" cy="202947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CEDED9F-63AE-71E1-FD87-4B75BC658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494" y="1865264"/>
            <a:ext cx="3210274" cy="202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587994"/>
      </p:ext>
    </p:extLst>
  </p:cSld>
  <p:clrMapOvr>
    <a:masterClrMapping/>
  </p:clrMapOvr>
</p:sld>
</file>

<file path=ppt/theme/theme1.xml><?xml version="1.0" encoding="utf-8"?>
<a:theme xmlns:a="http://schemas.openxmlformats.org/drawingml/2006/main" name="Terugblik">
  <a:themeElements>
    <a:clrScheme name="Terugblik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</TotalTime>
  <Words>97</Words>
  <Application>Microsoft Office PowerPoint</Application>
  <PresentationFormat>Breedbeeld</PresentationFormat>
  <Paragraphs>36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Terugblik</vt:lpstr>
      <vt:lpstr>Safe Night Out Together</vt:lpstr>
      <vt:lpstr>Doelstelling</vt:lpstr>
      <vt:lpstr>Mijlpalen/planning</vt:lpstr>
      <vt:lpstr>Verantwoordelijkheden</vt:lpstr>
      <vt:lpstr>Problemen </vt:lpstr>
      <vt:lpstr>Stand van zaken</vt:lpstr>
      <vt:lpstr>Benodigd materiaal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 Night Out Together</dc:title>
  <dc:creator>Thybris Vandenbroucke</dc:creator>
  <cp:lastModifiedBy>Thybris Vandenbroucke</cp:lastModifiedBy>
  <cp:revision>1</cp:revision>
  <dcterms:created xsi:type="dcterms:W3CDTF">2022-10-11T15:09:11Z</dcterms:created>
  <dcterms:modified xsi:type="dcterms:W3CDTF">2022-10-11T15:35:49Z</dcterms:modified>
</cp:coreProperties>
</file>