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AE427-541A-7C18-155D-C7A01F62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4C1156-0E78-2BEF-343F-EC3255B6A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CC305-FF8C-7DEC-6CE0-1258DD6A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2CDB59-4EB5-221E-5A0F-19FFEC70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CE1D83-EB60-5F89-6BE1-8ED59C5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81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AE7BE-AF77-8EAC-11CB-7FF8F3BE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F5D7B1-4D01-FC17-B92B-C432A6236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EB782D-0E5B-016C-85AE-D3ED86EE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0C232C-7CE3-BDCD-8644-1798ECA1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66B17C-D659-62B6-8AF1-901C6495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51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F0C700B-40B2-96D7-C6AF-2BAC817A6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C9F852A-E6C4-93D5-189D-681DCEE9E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DBB48A-2EEE-33DA-B2E7-8A5010CC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6B21FD-A774-882C-AA1C-AB12A2A5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6CC055-3045-A647-07BA-818F0F23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216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66599-C045-B7D5-A0A1-0378CD69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4651C6-5ED9-5967-17CF-43863D92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05B581-1093-40D0-2534-3C6D09F5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DE9567-CD8A-1F6B-A0AA-D4C18ABC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9145CA-83A0-352D-B640-8FD55B46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5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0E44-5DAF-AF05-2537-1ADF6E4C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A51489-0811-C1D0-556F-917B9349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17BD05-FE41-F6B2-224A-085112AD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32AB8D-DFE0-6242-D9D0-91046F1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25FE5E-96BC-CF91-8901-EA28896B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3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C91D3-F7D9-C29A-F482-E32EF2EB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CED2B8-FD0F-E76E-396A-30D611781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D0B058-AACB-ECA7-6CD5-8DD63FFA3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A426D8-94AE-1816-8F56-25D0C442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BEB71E-AA4A-AC49-C807-F082C033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A69CBB-D12A-A457-56BB-71D38A8C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572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DD85F-B85F-415E-4F09-B98DA27D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ACA114-4C8E-3192-2FFC-74BC84DB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9775F7-6F1A-E83A-31C5-C2B76FD8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85EC272-DB4D-DC20-F5A4-0BD41854B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27306EC-B852-A0F3-7FB9-F9CE2147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5DC5434-B8B7-1324-DBAC-5C407E59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C789F8-EC09-F7B7-726F-BB62F4CD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4236901-7DF0-4F3A-E664-056779BA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83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BC9DE-B8C9-7CA1-0F18-1D283E57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CE80525-FCDE-C773-FD19-EA798E0C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C4D0C8-075A-576C-D717-275D62B4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67CF7B-5FFB-DCD7-B53C-14126C92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667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056E2B-4252-822D-F546-586F3011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FD68E1F-5A97-E2BF-97EB-3F54A9CE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2AD002-2DFE-73DC-EE11-80085399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624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EBED4-BF1E-6B95-F1F4-4E9F0F5B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137954-0033-E7AB-E1FA-AEAC5044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E3C3C9-9FD5-C7F0-FAB5-D0AED8C4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EB0D9B-AA6F-F636-4CA6-F146200A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CB19DE4-B47A-8554-E168-E2BD95DD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138AE1-E864-2120-B1F5-A87BC0D7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242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A3369-2913-13C0-3ACD-57490BCE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2680A30-CC4F-6C73-5699-CE50D6286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43AE35-E1D9-AEF8-37BD-9D6C1F8B3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4D4087-72DA-DFD7-1727-536298FA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F86E9EC-75B3-0C02-5260-669C6D7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DC645AA-53DA-1644-1C9D-4FD3655A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085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CE190C9-E1EB-F70D-62FB-5FD5D60C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58C971-6DEE-A847-43D0-64D89693C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A1308-3BB2-EC9A-CE8D-DDB001ED1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6EE3-02AF-4950-851A-8AA7774D1F23}" type="datetimeFigureOut">
              <a:rPr lang="en-BE" smtClean="0"/>
              <a:t>07/05/2023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957790-CED2-8338-5AF4-C52927419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5024E4-45C5-9750-C8B1-E2471E2E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849D-4322-4218-9C61-F50D6DE2DD0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44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Opgeslagen gegevens 3">
            <a:extLst>
              <a:ext uri="{FF2B5EF4-FFF2-40B4-BE49-F238E27FC236}">
                <a16:creationId xmlns:a16="http://schemas.microsoft.com/office/drawing/2014/main" id="{0165AE4E-99A8-CCE4-44A2-E02AA9C4DDA6}"/>
              </a:ext>
            </a:extLst>
          </p:cNvPr>
          <p:cNvSpPr/>
          <p:nvPr/>
        </p:nvSpPr>
        <p:spPr>
          <a:xfrm rot="10800000">
            <a:off x="835454" y="181154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Stroomdiagram: Opgeslagen gegevens 4">
            <a:extLst>
              <a:ext uri="{FF2B5EF4-FFF2-40B4-BE49-F238E27FC236}">
                <a16:creationId xmlns:a16="http://schemas.microsoft.com/office/drawing/2014/main" id="{ECD61347-73E1-5AFE-1D9C-EBD9723CB4C2}"/>
              </a:ext>
            </a:extLst>
          </p:cNvPr>
          <p:cNvSpPr/>
          <p:nvPr/>
        </p:nvSpPr>
        <p:spPr>
          <a:xfrm rot="10800000">
            <a:off x="2549235" y="181154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Stroomdiagram: Opgeslagen gegevens 5">
            <a:extLst>
              <a:ext uri="{FF2B5EF4-FFF2-40B4-BE49-F238E27FC236}">
                <a16:creationId xmlns:a16="http://schemas.microsoft.com/office/drawing/2014/main" id="{7631391F-36AF-E94F-0E52-BDA475597BBB}"/>
              </a:ext>
            </a:extLst>
          </p:cNvPr>
          <p:cNvSpPr/>
          <p:nvPr/>
        </p:nvSpPr>
        <p:spPr>
          <a:xfrm rot="10800000">
            <a:off x="4263017" y="181154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Stroomdiagram: Opgeslagen gegevens 6">
            <a:extLst>
              <a:ext uri="{FF2B5EF4-FFF2-40B4-BE49-F238E27FC236}">
                <a16:creationId xmlns:a16="http://schemas.microsoft.com/office/drawing/2014/main" id="{EE2E5FFE-DC75-0A67-09BC-343B7D942FCD}"/>
              </a:ext>
            </a:extLst>
          </p:cNvPr>
          <p:cNvSpPr/>
          <p:nvPr/>
        </p:nvSpPr>
        <p:spPr>
          <a:xfrm rot="10800000">
            <a:off x="5976799" y="181154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Stroomdiagram: Opgeslagen gegevens 7">
            <a:extLst>
              <a:ext uri="{FF2B5EF4-FFF2-40B4-BE49-F238E27FC236}">
                <a16:creationId xmlns:a16="http://schemas.microsoft.com/office/drawing/2014/main" id="{BE030E52-3B1B-492F-22F3-AA298BF63EA9}"/>
              </a:ext>
            </a:extLst>
          </p:cNvPr>
          <p:cNvSpPr/>
          <p:nvPr/>
        </p:nvSpPr>
        <p:spPr>
          <a:xfrm rot="10800000">
            <a:off x="7690580" y="181154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troomdiagram: Opgeslagen gegevens 8">
            <a:extLst>
              <a:ext uri="{FF2B5EF4-FFF2-40B4-BE49-F238E27FC236}">
                <a16:creationId xmlns:a16="http://schemas.microsoft.com/office/drawing/2014/main" id="{A9605B88-6F5F-733F-93FB-F33AC44B848F}"/>
              </a:ext>
            </a:extLst>
          </p:cNvPr>
          <p:cNvSpPr/>
          <p:nvPr/>
        </p:nvSpPr>
        <p:spPr>
          <a:xfrm rot="10800000">
            <a:off x="9404362" y="181154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Stroomdiagram: Opgeslagen gegevens 21">
            <a:extLst>
              <a:ext uri="{FF2B5EF4-FFF2-40B4-BE49-F238E27FC236}">
                <a16:creationId xmlns:a16="http://schemas.microsoft.com/office/drawing/2014/main" id="{21486544-B01C-A39B-F8AF-3E5013C8C261}"/>
              </a:ext>
            </a:extLst>
          </p:cNvPr>
          <p:cNvSpPr/>
          <p:nvPr/>
        </p:nvSpPr>
        <p:spPr>
          <a:xfrm rot="10800000">
            <a:off x="835454" y="3429000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Stroomdiagram: Opgeslagen gegevens 22">
            <a:extLst>
              <a:ext uri="{FF2B5EF4-FFF2-40B4-BE49-F238E27FC236}">
                <a16:creationId xmlns:a16="http://schemas.microsoft.com/office/drawing/2014/main" id="{1CB865D2-8569-3907-BA3F-F4E269678744}"/>
              </a:ext>
            </a:extLst>
          </p:cNvPr>
          <p:cNvSpPr/>
          <p:nvPr/>
        </p:nvSpPr>
        <p:spPr>
          <a:xfrm rot="10800000">
            <a:off x="2549235" y="3429000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Stroomdiagram: Opgeslagen gegevens 23">
            <a:extLst>
              <a:ext uri="{FF2B5EF4-FFF2-40B4-BE49-F238E27FC236}">
                <a16:creationId xmlns:a16="http://schemas.microsoft.com/office/drawing/2014/main" id="{74A5BD58-DC2C-24BE-E506-52E4604E6D9E}"/>
              </a:ext>
            </a:extLst>
          </p:cNvPr>
          <p:cNvSpPr/>
          <p:nvPr/>
        </p:nvSpPr>
        <p:spPr>
          <a:xfrm rot="10800000">
            <a:off x="4263017" y="3429000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Stroomdiagram: Opgeslagen gegevens 24">
            <a:extLst>
              <a:ext uri="{FF2B5EF4-FFF2-40B4-BE49-F238E27FC236}">
                <a16:creationId xmlns:a16="http://schemas.microsoft.com/office/drawing/2014/main" id="{5EC8CB7C-43BA-66ED-6C8D-281902743A3A}"/>
              </a:ext>
            </a:extLst>
          </p:cNvPr>
          <p:cNvSpPr/>
          <p:nvPr/>
        </p:nvSpPr>
        <p:spPr>
          <a:xfrm rot="10800000">
            <a:off x="5976797" y="3429000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" name="Stroomdiagram: Opgeslagen gegevens 25">
            <a:extLst>
              <a:ext uri="{FF2B5EF4-FFF2-40B4-BE49-F238E27FC236}">
                <a16:creationId xmlns:a16="http://schemas.microsoft.com/office/drawing/2014/main" id="{8128B983-CA73-6819-3692-1A91E9BB403D}"/>
              </a:ext>
            </a:extLst>
          </p:cNvPr>
          <p:cNvSpPr/>
          <p:nvPr/>
        </p:nvSpPr>
        <p:spPr>
          <a:xfrm rot="10800000">
            <a:off x="7690580" y="3429000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Stroomdiagram: Opgeslagen gegevens 26">
            <a:extLst>
              <a:ext uri="{FF2B5EF4-FFF2-40B4-BE49-F238E27FC236}">
                <a16:creationId xmlns:a16="http://schemas.microsoft.com/office/drawing/2014/main" id="{7792D05F-D8DE-9F91-C20B-16CEDA370481}"/>
              </a:ext>
            </a:extLst>
          </p:cNvPr>
          <p:cNvSpPr/>
          <p:nvPr/>
        </p:nvSpPr>
        <p:spPr>
          <a:xfrm rot="10800000">
            <a:off x="9404362" y="3429000"/>
            <a:ext cx="1884218" cy="534837"/>
          </a:xfrm>
          <a:prstGeom prst="flowChartOnlineStorag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EA2D2AFF-1DCD-0E9E-3FD6-A188DDC0B6F9}"/>
              </a:ext>
            </a:extLst>
          </p:cNvPr>
          <p:cNvSpPr/>
          <p:nvPr/>
        </p:nvSpPr>
        <p:spPr>
          <a:xfrm>
            <a:off x="1140369" y="192771"/>
            <a:ext cx="14088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1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651D2CBD-91AA-6A0E-9972-E8ED734C780B}"/>
              </a:ext>
            </a:extLst>
          </p:cNvPr>
          <p:cNvSpPr/>
          <p:nvPr/>
        </p:nvSpPr>
        <p:spPr>
          <a:xfrm>
            <a:off x="2872130" y="192886"/>
            <a:ext cx="14088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BF220D63-A812-2F15-4888-93FEE07A4B12}"/>
              </a:ext>
            </a:extLst>
          </p:cNvPr>
          <p:cNvSpPr/>
          <p:nvPr/>
        </p:nvSpPr>
        <p:spPr>
          <a:xfrm>
            <a:off x="4500692" y="192771"/>
            <a:ext cx="14088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0BC818C5-0A29-9257-4CD8-7E62BBFF62D2}"/>
              </a:ext>
            </a:extLst>
          </p:cNvPr>
          <p:cNvSpPr/>
          <p:nvPr/>
        </p:nvSpPr>
        <p:spPr>
          <a:xfrm>
            <a:off x="6214472" y="192771"/>
            <a:ext cx="14088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4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33EE213-F89B-7019-5DAE-891AA8AA0980}"/>
              </a:ext>
            </a:extLst>
          </p:cNvPr>
          <p:cNvSpPr/>
          <p:nvPr/>
        </p:nvSpPr>
        <p:spPr>
          <a:xfrm>
            <a:off x="8013475" y="192771"/>
            <a:ext cx="14088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5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8319509C-3099-F48E-EBD4-45095E9DA0FC}"/>
              </a:ext>
            </a:extLst>
          </p:cNvPr>
          <p:cNvSpPr/>
          <p:nvPr/>
        </p:nvSpPr>
        <p:spPr>
          <a:xfrm>
            <a:off x="9727257" y="181152"/>
            <a:ext cx="14088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6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AD10FF27-5CE6-9563-6839-1F49AD75D598}"/>
              </a:ext>
            </a:extLst>
          </p:cNvPr>
          <p:cNvSpPr/>
          <p:nvPr/>
        </p:nvSpPr>
        <p:spPr>
          <a:xfrm>
            <a:off x="1140368" y="3428885"/>
            <a:ext cx="14088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7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E119AE24-0179-3A97-997D-F96F1E14B482}"/>
              </a:ext>
            </a:extLst>
          </p:cNvPr>
          <p:cNvSpPr/>
          <p:nvPr/>
        </p:nvSpPr>
        <p:spPr>
          <a:xfrm>
            <a:off x="2786909" y="3428885"/>
            <a:ext cx="14088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8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C76A5342-1BD8-9324-189E-0E44C90B7306}"/>
              </a:ext>
            </a:extLst>
          </p:cNvPr>
          <p:cNvSpPr/>
          <p:nvPr/>
        </p:nvSpPr>
        <p:spPr>
          <a:xfrm>
            <a:off x="4585911" y="3440618"/>
            <a:ext cx="14088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9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DE496A99-D111-C4A5-134A-DB83E649D791}"/>
              </a:ext>
            </a:extLst>
          </p:cNvPr>
          <p:cNvSpPr/>
          <p:nvPr/>
        </p:nvSpPr>
        <p:spPr>
          <a:xfrm>
            <a:off x="6299693" y="3440618"/>
            <a:ext cx="14761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10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63BBECE9-42A6-E4A0-DADF-11F4CF2276BD}"/>
              </a:ext>
            </a:extLst>
          </p:cNvPr>
          <p:cNvSpPr/>
          <p:nvPr/>
        </p:nvSpPr>
        <p:spPr>
          <a:xfrm>
            <a:off x="8013473" y="3428885"/>
            <a:ext cx="14761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11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EB38B93A-9B21-22F8-4EAE-DB52F5D06BDB}"/>
              </a:ext>
            </a:extLst>
          </p:cNvPr>
          <p:cNvSpPr/>
          <p:nvPr/>
        </p:nvSpPr>
        <p:spPr>
          <a:xfrm>
            <a:off x="9745231" y="3428885"/>
            <a:ext cx="14761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12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D01656B7-8A7A-4CAD-0D71-15A97A53E83B}"/>
              </a:ext>
            </a:extLst>
          </p:cNvPr>
          <p:cNvSpPr txBox="1"/>
          <p:nvPr/>
        </p:nvSpPr>
        <p:spPr>
          <a:xfrm>
            <a:off x="835454" y="715991"/>
            <a:ext cx="1713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Brainstorm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/>
              <a:t>Dividing</a:t>
            </a:r>
            <a:r>
              <a:rPr lang="nl-BE" sz="1600" dirty="0"/>
              <a:t> </a:t>
            </a:r>
            <a:r>
              <a:rPr lang="nl-BE" sz="1600" dirty="0" err="1"/>
              <a:t>tasks</a:t>
            </a: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</a:p>
          <a:p>
            <a:endParaRPr lang="en-BE" dirty="0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CF6DBCBD-B413-A0FC-CF8F-204FF7000EB7}"/>
              </a:ext>
            </a:extLst>
          </p:cNvPr>
          <p:cNvSpPr txBox="1"/>
          <p:nvPr/>
        </p:nvSpPr>
        <p:spPr>
          <a:xfrm>
            <a:off x="2549237" y="727724"/>
            <a:ext cx="17137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8296203E-E154-0359-7B01-C25E335BAB17}"/>
              </a:ext>
            </a:extLst>
          </p:cNvPr>
          <p:cNvSpPr txBox="1"/>
          <p:nvPr/>
        </p:nvSpPr>
        <p:spPr>
          <a:xfrm>
            <a:off x="4263016" y="727724"/>
            <a:ext cx="17137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90756D05-6B39-DAD8-FA9F-D35FF125831A}"/>
              </a:ext>
            </a:extLst>
          </p:cNvPr>
          <p:cNvSpPr txBox="1"/>
          <p:nvPr/>
        </p:nvSpPr>
        <p:spPr>
          <a:xfrm>
            <a:off x="5994774" y="715991"/>
            <a:ext cx="17137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C32CBA4D-F1EC-A69F-5148-BA45B5291842}"/>
              </a:ext>
            </a:extLst>
          </p:cNvPr>
          <p:cNvSpPr txBox="1"/>
          <p:nvPr/>
        </p:nvSpPr>
        <p:spPr>
          <a:xfrm>
            <a:off x="7775794" y="727724"/>
            <a:ext cx="17137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76C906B8-C205-4C19-7379-0BA5F411C6CC}"/>
              </a:ext>
            </a:extLst>
          </p:cNvPr>
          <p:cNvSpPr txBox="1"/>
          <p:nvPr/>
        </p:nvSpPr>
        <p:spPr>
          <a:xfrm>
            <a:off x="9440314" y="727723"/>
            <a:ext cx="17137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49E70D03-4593-9E87-6A56-668509347888}"/>
              </a:ext>
            </a:extLst>
          </p:cNvPr>
          <p:cNvSpPr txBox="1"/>
          <p:nvPr/>
        </p:nvSpPr>
        <p:spPr>
          <a:xfrm>
            <a:off x="835454" y="3963723"/>
            <a:ext cx="17137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90FBC72B-900D-5AB9-2F3E-1DCB608BFB5F}"/>
              </a:ext>
            </a:extLst>
          </p:cNvPr>
          <p:cNvSpPr txBox="1"/>
          <p:nvPr/>
        </p:nvSpPr>
        <p:spPr>
          <a:xfrm>
            <a:off x="2549237" y="3975456"/>
            <a:ext cx="17137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68A91DBF-03D0-FCB9-D0BB-7CC0B9BAF0D4}"/>
              </a:ext>
            </a:extLst>
          </p:cNvPr>
          <p:cNvSpPr txBox="1"/>
          <p:nvPr/>
        </p:nvSpPr>
        <p:spPr>
          <a:xfrm>
            <a:off x="4263016" y="3975456"/>
            <a:ext cx="17137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82776528-47B0-6BF3-2ADE-0C16584A6F35}"/>
              </a:ext>
            </a:extLst>
          </p:cNvPr>
          <p:cNvSpPr txBox="1"/>
          <p:nvPr/>
        </p:nvSpPr>
        <p:spPr>
          <a:xfrm>
            <a:off x="5994774" y="3963723"/>
            <a:ext cx="17137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8C29460C-E91A-10F5-7BDC-69C9DA014022}"/>
              </a:ext>
            </a:extLst>
          </p:cNvPr>
          <p:cNvSpPr txBox="1"/>
          <p:nvPr/>
        </p:nvSpPr>
        <p:spPr>
          <a:xfrm>
            <a:off x="7775794" y="3975456"/>
            <a:ext cx="1713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Making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/>
              <a:t>I</a:t>
            </a:r>
            <a:endParaRPr lang="en-BE" sz="1600" dirty="0"/>
          </a:p>
          <a:p>
            <a:endParaRPr lang="en-BE" sz="1600" dirty="0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8CC6ED1E-AB7D-7E8B-2A23-E2CC104E6831}"/>
              </a:ext>
            </a:extLst>
          </p:cNvPr>
          <p:cNvSpPr txBox="1"/>
          <p:nvPr/>
        </p:nvSpPr>
        <p:spPr>
          <a:xfrm>
            <a:off x="9440314" y="3975455"/>
            <a:ext cx="1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/>
              <a:t>Endpresentation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21019750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125</Words>
  <Application>Microsoft Office PowerPoint</Application>
  <PresentationFormat>Breedbeeld</PresentationFormat>
  <Paragraphs>111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Esteban Desmedt</dc:creator>
  <cp:lastModifiedBy>Esteban Desmedt</cp:lastModifiedBy>
  <cp:revision>12</cp:revision>
  <dcterms:created xsi:type="dcterms:W3CDTF">2023-05-07T12:35:26Z</dcterms:created>
  <dcterms:modified xsi:type="dcterms:W3CDTF">2023-05-07T13:21:06Z</dcterms:modified>
</cp:coreProperties>
</file>