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7" r:id="rId5"/>
    <p:sldId id="271" r:id="rId6"/>
    <p:sldId id="272" r:id="rId7"/>
    <p:sldId id="269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CBF20-8CAD-468D-A237-30B793FCDFFC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6097B8-5A5F-4934-BCE0-7D20EB7D9BD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853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166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 title="cercle festonné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A129467-258B-4441-9B2F-A080CFB411B7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3" name="Rectangle 12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A069A3-0D4F-45EE-946B-D837B6ADCEC4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1B7F7-055E-4A54-BACE-5E45A6C2E442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2E277-A776-4BF7-9CCA-C156DCBAB9C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3A7AAE-E083-4E87-9643-E124EFA5CC1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grpSp>
        <p:nvGrpSpPr>
          <p:cNvPr id="7" name="Groupe 6" title="Bordure festonnée gauch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e libre 6" title="Bordure festonnée gauch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e libre 11" title="ligne festonnée gauch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C0805-944E-46C7-B46D-163A150E891A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39FA5-C09C-47E6-B36B-795BCA6A902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37622-C5A0-4638-8F2F-06E5991807F0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977-64B2-483C-84AD-235DB63A58A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A02019A-50FA-4864-9989-C5BA2B9DC06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8" name="Rectangle 7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5F55077-5A8F-442F-AB5A-6480324EF100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BF3019-4F04-4476-AD0C-1B371B6A9B4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1" name="Forme libre 6" title="Bordure festonnée gauch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droit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fr-FR" sz="9600" dirty="0"/>
              <a:t>Escape</a:t>
            </a:r>
            <a:br>
              <a:rPr lang="fr-FR" sz="9600" dirty="0"/>
            </a:br>
            <a:r>
              <a:rPr lang="fr-FR" sz="9600" dirty="0"/>
              <a:t>room</a:t>
            </a:r>
            <a:br>
              <a:rPr lang="fr-FR" sz="9600" dirty="0"/>
            </a:br>
            <a:r>
              <a:rPr lang="fr-FR" sz="9600" dirty="0" err="1"/>
              <a:t>TAxi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Project </a:t>
            </a:r>
            <a:r>
              <a:rPr lang="fr-FR" dirty="0" err="1">
                <a:solidFill>
                  <a:schemeClr val="bg2"/>
                </a:solidFill>
              </a:rPr>
              <a:t>experience</a:t>
            </a:r>
            <a:r>
              <a:rPr 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123FB-2100-0BD7-F069-80926F0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TAxi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2E2498-75E1-B343-0CE8-78331986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Bewegen van taxi op achterwielen en speakers implementeren</a:t>
            </a:r>
          </a:p>
        </p:txBody>
      </p:sp>
      <p:pic>
        <p:nvPicPr>
          <p:cNvPr id="2050" name="Picture 2" descr="Taxi (1998 film) - Wikipedia">
            <a:extLst>
              <a:ext uri="{FF2B5EF4-FFF2-40B4-BE49-F238E27FC236}">
                <a16:creationId xmlns:a16="http://schemas.microsoft.com/office/drawing/2014/main" id="{3A4805A5-F1AF-7D79-AD34-C695DE4A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198" y="497011"/>
            <a:ext cx="2333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orbeeld van afbeelding">
            <a:extLst>
              <a:ext uri="{FF2B5EF4-FFF2-40B4-BE49-F238E27FC236}">
                <a16:creationId xmlns:a16="http://schemas.microsoft.com/office/drawing/2014/main" id="{861B5A9F-FE27-F3C2-13B6-0D2BA451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0" y="3168395"/>
            <a:ext cx="5324522" cy="25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5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8D03D-99B3-B670-E0E5-463EF91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scharniersysteem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1CA039-BB98-AC91-9DC1-5F9758D5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Scharniersysteem met maker </a:t>
            </a:r>
            <a:r>
              <a:rPr lang="nl-BE" dirty="0" err="1"/>
              <a:t>beams</a:t>
            </a:r>
            <a:endParaRPr lang="nl-BE" dirty="0"/>
          </a:p>
          <a:p>
            <a:r>
              <a:rPr lang="nl-BE" dirty="0"/>
              <a:t>Stappenmotor aangestuurd via </a:t>
            </a:r>
            <a:r>
              <a:rPr lang="nl-BE" dirty="0" err="1"/>
              <a:t>Arduino</a:t>
            </a:r>
            <a:endParaRPr lang="nl-BE" dirty="0"/>
          </a:p>
          <a:p>
            <a:r>
              <a:rPr lang="nl-BE" dirty="0"/>
              <a:t>3D geprinte ovaalvorm </a:t>
            </a:r>
          </a:p>
          <a:p>
            <a:r>
              <a:rPr lang="nl-BE" dirty="0"/>
              <a:t>=&gt; probleem: eerst ander bordje uit 3D-printer met weinig info</a:t>
            </a:r>
          </a:p>
          <a:p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E7E82-4850-CFE5-1E87-6BB0D270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40" y="2948633"/>
            <a:ext cx="3798160" cy="33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CAC8-8DA5-EE4B-A912-4BE66E03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speakers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BBA0B1-889D-B647-4D8D-87C5AB71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01686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29_TF67530480.potx" id="{C0C01447-B757-402F-8366-6660D621D0D9}" vid="{4A4247D0-E21B-4278-99E6-776830B69B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 ontwerp</Template>
  <TotalTime>343</TotalTime>
  <Words>46</Words>
  <Application>Microsoft Office PowerPoint</Application>
  <PresentationFormat>Breedbeeld</PresentationFormat>
  <Paragraphs>13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Escape room TAxi</vt:lpstr>
      <vt:lpstr>Project TAxi</vt:lpstr>
      <vt:lpstr>Prototype scharniersysteem</vt:lpstr>
      <vt:lpstr>Prototype speakers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taxi</dc:title>
  <dc:creator>Xander</dc:creator>
  <cp:lastModifiedBy>Xander</cp:lastModifiedBy>
  <cp:revision>5</cp:revision>
  <dcterms:created xsi:type="dcterms:W3CDTF">2023-02-16T13:13:11Z</dcterms:created>
  <dcterms:modified xsi:type="dcterms:W3CDTF">2023-03-15T16:37:08Z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