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7" r:id="rId5"/>
    <p:sldId id="273" r:id="rId6"/>
    <p:sldId id="274" r:id="rId7"/>
    <p:sldId id="275" r:id="rId8"/>
    <p:sldId id="271" r:id="rId9"/>
    <p:sldId id="272" r:id="rId10"/>
    <p:sldId id="269" r:id="rId11"/>
    <p:sldId id="276" r:id="rId12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7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D5CBF20-8CAD-468D-A237-30B793FCDFFC}" type="datetime1">
              <a:rPr lang="fr-FR" smtClean="0"/>
              <a:t>16/03/2023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79B2A-BF25-4862-8EEB-C1ACE5554C1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355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E6097B8-5A5F-4934-BCE0-7D20EB7D9BD6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2B46F2B-1084-40BA-9F0A-B1F6847335C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25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2B46F2B-1084-40BA-9F0A-B1F6847335C5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48530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2B46F2B-1084-40BA-9F0A-B1F6847335C5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11662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2B46F2B-1084-40BA-9F0A-B1F6847335C5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81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 6" title="cercle festonné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BA129467-258B-4441-9B2F-A080CFB411B7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sp>
        <p:nvSpPr>
          <p:cNvPr id="13" name="Rectangle 12" title="bordure du bord gauche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A069A3-0D4F-45EE-946B-D837B6ADCEC4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61B7F7-055E-4A54-BACE-5E45A6C2E442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2E277-A776-4BF7-9CCA-C156DCBAB9CB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73A7AAE-E083-4E87-9643-E124EFA5CC1D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1766878-3199-4EAB-94E7-2D6D11070E14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grpSp>
        <p:nvGrpSpPr>
          <p:cNvPr id="7" name="Groupe 6" title="Bordure festonnée gauch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orme libre 6" title="Bordure festonnée gauch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orme libre 11" title="ligne festonnée gauch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FC0805-944E-46C7-B46D-163A150E891A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339FA5-C09C-47E6-B36B-795BCA6A9029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437622-C5A0-4638-8F2F-06E5991807F0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3AA977-64B2-483C-84AD-235DB63A58AB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 11" title="forme d’arrière-plan festonnée droit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1A02019A-50FA-4864-9989-C5BA2B9DC06C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  <p:sp>
        <p:nvSpPr>
          <p:cNvPr id="8" name="Rectangle 7" title="bordure du bord gauche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Forme libre 11" title="forme d’arrière-plan festonnée droit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bordure du bord gauche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25F55077-5A8F-442F-AB5A-6480324EF100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6CBF3019-4F04-4476-AD0C-1B371B6A9B46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sp>
        <p:nvSpPr>
          <p:cNvPr id="11" name="Forme libre 6" title="Bordure festonnée gauch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bordure du bord droit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003" y="954923"/>
            <a:ext cx="5875694" cy="4504620"/>
          </a:xfrm>
        </p:spPr>
        <p:txBody>
          <a:bodyPr rtlCol="0">
            <a:normAutofit/>
          </a:bodyPr>
          <a:lstStyle/>
          <a:p>
            <a:r>
              <a:rPr lang="fr-FR" sz="9600" dirty="0"/>
              <a:t>Escape</a:t>
            </a:r>
            <a:br>
              <a:rPr lang="fr-FR" sz="9600" dirty="0"/>
            </a:br>
            <a:r>
              <a:rPr lang="fr-FR" sz="9600" dirty="0"/>
              <a:t>room</a:t>
            </a:r>
            <a:br>
              <a:rPr lang="fr-FR" sz="9600" dirty="0"/>
            </a:br>
            <a:r>
              <a:rPr lang="fr-FR" sz="9600" dirty="0" err="1"/>
              <a:t>TAxi</a:t>
            </a:r>
            <a:endParaRPr lang="fr-FR" sz="9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F61DBF-2C3F-4F06-BAE0-5C6A7317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8" y="5572664"/>
            <a:ext cx="5877385" cy="841803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bg2"/>
                </a:solidFill>
              </a:rPr>
              <a:t>Project </a:t>
            </a:r>
            <a:r>
              <a:rPr lang="fr-FR" dirty="0" err="1">
                <a:solidFill>
                  <a:schemeClr val="bg2"/>
                </a:solidFill>
              </a:rPr>
              <a:t>experience</a:t>
            </a:r>
            <a:r>
              <a:rPr lang="fr-FR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27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FFA19-8579-1D58-D2E5-D9170DDDCB35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Inhoudstafel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E0545A-BEFC-1AD2-87C2-67786BC9A646}"/>
              </a:ext>
            </a:extLst>
          </p:cNvPr>
          <p:cNvSpPr txBox="1">
            <a:spLocks/>
          </p:cNvSpPr>
          <p:nvPr/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Opdracht</a:t>
            </a:r>
          </a:p>
          <a:p>
            <a:r>
              <a:rPr lang="nl-BE" dirty="0"/>
              <a:t>Plan</a:t>
            </a:r>
          </a:p>
          <a:p>
            <a:r>
              <a:rPr lang="nl-BE" dirty="0"/>
              <a:t>Project taxi</a:t>
            </a:r>
          </a:p>
          <a:p>
            <a:r>
              <a:rPr lang="nl-BE" dirty="0"/>
              <a:t>Prototype Scharniersysteem</a:t>
            </a:r>
          </a:p>
          <a:p>
            <a:r>
              <a:rPr lang="nl-BE" dirty="0"/>
              <a:t>Prototype geluidsinstallatie</a:t>
            </a:r>
          </a:p>
          <a:p>
            <a:endParaRPr lang="nl-BE" dirty="0"/>
          </a:p>
        </p:txBody>
      </p:sp>
      <p:pic>
        <p:nvPicPr>
          <p:cNvPr id="2050" name="Picture 2" descr="Taxi Antwerpen | luchthavenvervoer Antwerpen | Antwerpen Taxi">
            <a:extLst>
              <a:ext uri="{FF2B5EF4-FFF2-40B4-BE49-F238E27FC236}">
                <a16:creationId xmlns:a16="http://schemas.microsoft.com/office/drawing/2014/main" id="{9FDF638C-DF47-EBB7-3F29-6FB333B68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822" y="1941254"/>
            <a:ext cx="4762500" cy="317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23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58A59-6BC3-614C-0025-6BCA5A863876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4F8FB2-E7C0-7809-9F4A-A97EF73F0D60}"/>
              </a:ext>
            </a:extLst>
          </p:cNvPr>
          <p:cNvSpPr txBox="1">
            <a:spLocks/>
          </p:cNvSpPr>
          <p:nvPr/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Taxi laten springen op achterwielen</a:t>
            </a:r>
          </a:p>
          <a:p>
            <a:r>
              <a:rPr lang="nl-BE" dirty="0"/>
              <a:t>Speakers implementeren</a:t>
            </a:r>
          </a:p>
          <a:p>
            <a:endParaRPr lang="nl-BE" dirty="0"/>
          </a:p>
        </p:txBody>
      </p:sp>
      <p:pic>
        <p:nvPicPr>
          <p:cNvPr id="1026" name="Picture 2" descr="Taxi in Nederland - Prijzen, service en de beste tips - Holland.com">
            <a:extLst>
              <a:ext uri="{FF2B5EF4-FFF2-40B4-BE49-F238E27FC236}">
                <a16:creationId xmlns:a16="http://schemas.microsoft.com/office/drawing/2014/main" id="{8C9E9831-DD63-BBDB-8F99-D2E07307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119" y="1581912"/>
            <a:ext cx="5778881" cy="333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4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58A59-6BC3-614C-0025-6BCA5A863876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Plan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4F8FB2-E7C0-7809-9F4A-A97EF73F0D60}"/>
              </a:ext>
            </a:extLst>
          </p:cNvPr>
          <p:cNvSpPr txBox="1">
            <a:spLocks/>
          </p:cNvSpPr>
          <p:nvPr/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/>
              <a:t>Mechanisch systeem met motoraanvoer</a:t>
            </a:r>
          </a:p>
          <a:p>
            <a:pPr marL="0" indent="0">
              <a:buNone/>
            </a:pPr>
            <a:r>
              <a:rPr lang="nl-BE">
                <a:sym typeface="Wingdings" panose="05000000000000000000" pitchFamily="2" charset="2"/>
              </a:rPr>
              <a:t> 3D print (zie demo)</a:t>
            </a:r>
            <a:endParaRPr lang="nl-BE"/>
          </a:p>
          <a:p>
            <a:r>
              <a:rPr lang="nl-BE"/>
              <a:t>Speakersysteem</a:t>
            </a:r>
          </a:p>
          <a:p>
            <a:endParaRPr lang="nl-BE"/>
          </a:p>
          <a:p>
            <a:endParaRPr lang="nl-BE" dirty="0"/>
          </a:p>
        </p:txBody>
      </p:sp>
      <p:pic>
        <p:nvPicPr>
          <p:cNvPr id="3074" name="Picture 2" descr="Meer dan 1.000 gratis afbeeldingen van Taxi en New York - Pixabay">
            <a:extLst>
              <a:ext uri="{FF2B5EF4-FFF2-40B4-BE49-F238E27FC236}">
                <a16:creationId xmlns:a16="http://schemas.microsoft.com/office/drawing/2014/main" id="{7142633E-35B8-1832-2ADC-351FBB13F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569" y="1273629"/>
            <a:ext cx="5218923" cy="391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86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123FB-2100-0BD7-F069-80926F01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</a:t>
            </a:r>
            <a:r>
              <a:rPr lang="nl-BE" dirty="0" err="1"/>
              <a:t>TAxi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2E2498-75E1-B343-0CE8-783319869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Bewegen van taxi op achterwielen en speakers implementeren</a:t>
            </a:r>
          </a:p>
        </p:txBody>
      </p:sp>
      <p:pic>
        <p:nvPicPr>
          <p:cNvPr id="2050" name="Picture 2" descr="Taxi (1998 film) - Wikipedia">
            <a:extLst>
              <a:ext uri="{FF2B5EF4-FFF2-40B4-BE49-F238E27FC236}">
                <a16:creationId xmlns:a16="http://schemas.microsoft.com/office/drawing/2014/main" id="{3A4805A5-F1AF-7D79-AD34-C695DE4AF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198" y="497011"/>
            <a:ext cx="23336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oorbeeld van afbeelding">
            <a:extLst>
              <a:ext uri="{FF2B5EF4-FFF2-40B4-BE49-F238E27FC236}">
                <a16:creationId xmlns:a16="http://schemas.microsoft.com/office/drawing/2014/main" id="{861B5A9F-FE27-F3C2-13B6-0D2BA4517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880" y="3168395"/>
            <a:ext cx="5324522" cy="256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75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8D03D-99B3-B670-E0E5-463EF91D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Prototype scharniersysteem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1CA039-BB98-AC91-9DC1-5F9758D5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Scharniersysteem met maker </a:t>
            </a:r>
            <a:r>
              <a:rPr lang="nl-BE" dirty="0" err="1"/>
              <a:t>beams</a:t>
            </a:r>
            <a:endParaRPr lang="nl-BE" dirty="0"/>
          </a:p>
          <a:p>
            <a:r>
              <a:rPr lang="nl-BE" dirty="0"/>
              <a:t>Stappenmotor aangestuurd via </a:t>
            </a:r>
            <a:r>
              <a:rPr lang="nl-BE" dirty="0" err="1"/>
              <a:t>Arduino</a:t>
            </a:r>
            <a:endParaRPr lang="nl-BE" dirty="0"/>
          </a:p>
          <a:p>
            <a:r>
              <a:rPr lang="nl-BE" dirty="0"/>
              <a:t>3D geprinte ovaalvorm </a:t>
            </a:r>
          </a:p>
          <a:p>
            <a:pPr marL="0" indent="0">
              <a:buNone/>
            </a:pPr>
            <a:r>
              <a:rPr lang="nl-BE" dirty="0"/>
              <a:t> =&gt; probleem: eerst ander bordje uit 3D-printer met weinig info</a:t>
            </a:r>
          </a:p>
          <a:p>
            <a:endParaRPr lang="nl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0E7E82-4850-CFE5-1E87-6BB0D270A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840" y="2948633"/>
            <a:ext cx="3798160" cy="33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32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ECAC8-8DA5-EE4B-A912-4BE66E03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t">
            <a:normAutofit/>
          </a:bodyPr>
          <a:lstStyle/>
          <a:p>
            <a:r>
              <a:rPr lang="nl-BE" dirty="0"/>
              <a:t>Prototype </a:t>
            </a:r>
            <a:r>
              <a:rPr lang="nl-BE" dirty="0" err="1"/>
              <a:t>Geluidsinstalatie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BBA0B1-889D-B647-4D8D-87C5AB719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>
            <a:normAutofit/>
          </a:bodyPr>
          <a:lstStyle/>
          <a:p>
            <a:r>
              <a:rPr lang="nl-BE" dirty="0"/>
              <a:t> VM202N</a:t>
            </a:r>
          </a:p>
          <a:p>
            <a:r>
              <a:rPr lang="nl-BE" dirty="0"/>
              <a:t>Speaker </a:t>
            </a:r>
          </a:p>
          <a:p>
            <a:r>
              <a:rPr lang="nl-BE" dirty="0"/>
              <a:t>Nog op te lossen: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 </a:t>
            </a:r>
            <a:r>
              <a:rPr lang="nl-BE" dirty="0" err="1"/>
              <a:t>Versterkingschakeling</a:t>
            </a:r>
            <a:r>
              <a:rPr lang="nl-BE" dirty="0"/>
              <a:t> maken.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Vaste bron creëren.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1026" name="Picture 2" descr="VM202N">
            <a:extLst>
              <a:ext uri="{FF2B5EF4-FFF2-40B4-BE49-F238E27FC236}">
                <a16:creationId xmlns:a16="http://schemas.microsoft.com/office/drawing/2014/main" id="{2E0F009E-CF53-2232-A7A2-BF532C61F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0839" y="1792061"/>
            <a:ext cx="2860609" cy="214545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3811099-58FE-E685-BF71-6DBB3CB3D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519" y="3668291"/>
            <a:ext cx="3121481" cy="223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6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00D91-A0DD-2DF7-4F1E-49E21C96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</a:t>
            </a:r>
            <a:r>
              <a:rPr lang="nl-BE" dirty="0" err="1"/>
              <a:t>Experience</a:t>
            </a:r>
            <a:r>
              <a:rPr lang="nl-BE" dirty="0"/>
              <a:t>: </a:t>
            </a:r>
            <a:br>
              <a:rPr lang="nl-BE" dirty="0"/>
            </a:br>
            <a:r>
              <a:rPr lang="nl-BE" dirty="0"/>
              <a:t>Taxi</a:t>
            </a:r>
            <a:endParaRPr lang="en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B9BF6D-1119-9503-F406-3F5A7C4B9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8187070" cy="951135"/>
          </a:xfrm>
        </p:spPr>
        <p:txBody>
          <a:bodyPr/>
          <a:lstStyle/>
          <a:p>
            <a:r>
              <a:rPr lang="nl-BE" dirty="0" err="1"/>
              <a:t>By</a:t>
            </a:r>
            <a:r>
              <a:rPr lang="nl-BE" dirty="0"/>
              <a:t> Xander, Colin, alberiek &amp; Esteban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02777384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929_TF67530480.potx" id="{C0C01447-B757-402F-8366-6660D621D0D9}" vid="{4A4247D0-E21B-4278-99E6-776830B69B8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D0DBFED-7AB5-403D-9982-F81C20C3F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2C9D10-CA80-4BC9-9D59-B4B9486E93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5D5C12-9048-448D-A69C-F00736C0732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Badge ontwerp</Template>
  <TotalTime>358</TotalTime>
  <Words>110</Words>
  <Application>Microsoft Office PowerPoint</Application>
  <PresentationFormat>Breedbeeld</PresentationFormat>
  <Paragraphs>34</Paragraphs>
  <Slides>8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Impact</vt:lpstr>
      <vt:lpstr>Badge</vt:lpstr>
      <vt:lpstr>Escape room TAxi</vt:lpstr>
      <vt:lpstr>PowerPoint-presentatie</vt:lpstr>
      <vt:lpstr>PowerPoint-presentatie</vt:lpstr>
      <vt:lpstr>PowerPoint-presentatie</vt:lpstr>
      <vt:lpstr>Project TAxi</vt:lpstr>
      <vt:lpstr>Prototype scharniersysteem</vt:lpstr>
      <vt:lpstr>Prototype Geluidsinstalatie</vt:lpstr>
      <vt:lpstr>Project Experience:  Taxi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room taxi</dc:title>
  <dc:creator>Xander</dc:creator>
  <cp:lastModifiedBy>Esteban Desmedt</cp:lastModifiedBy>
  <cp:revision>9</cp:revision>
  <dcterms:created xsi:type="dcterms:W3CDTF">2023-02-16T13:13:11Z</dcterms:created>
  <dcterms:modified xsi:type="dcterms:W3CDTF">2023-03-16T12:20:30Z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