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2" r:id="rId5"/>
    <p:sldId id="266" r:id="rId6"/>
    <p:sldId id="267" r:id="rId7"/>
    <p:sldId id="268" r:id="rId8"/>
    <p:sldId id="270" r:id="rId9"/>
    <p:sldId id="269" r:id="rId10"/>
    <p:sldId id="27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30263-F644-8CC8-FF23-00D3610BC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E52AFC-47DD-8D6F-DD9C-C472832D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61EE8-901A-DB6E-E6D1-A3DB225F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DD488-3A03-9F91-FCB1-C4F7F641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9E714-1902-7705-7034-23B69A8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3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91895-2D60-10BB-1C17-63010FB6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A87AD9-244F-41DA-9D8F-F4DDD660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D45AA1-8690-DB84-427B-ED332E9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C3A910-BCE6-9B79-3DD9-B617F081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D63A7B-8586-CDB9-64D9-98F1D9C9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429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4A233F-40A7-3028-3945-59CD3EE3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E0A89C-8B38-AF4A-3D02-2B8B30E5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52BA72-AF55-6260-01A8-E9F5C1D9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E9E84A-CC48-95B0-8AAB-A87B04BA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F78521-4B6A-8ECA-B2C3-650B7274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7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5CFF-805A-534E-6EF2-7593161B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01AE0-343D-DB2F-564B-21AF8F08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45944C-5206-9F25-7933-17BF44DA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C3AC83-8B25-20BF-87E8-A461BBEC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6FD88D-1572-3920-65F7-E9EDF7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29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949C-7CFE-8E59-192D-3732D76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F76B6C-B361-5620-607E-B7304EFD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CACDA9-4851-AA9B-F61C-059E52A1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122EA5-1675-3F16-6847-F36ED204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A2F319-6CCD-5F88-3352-D5570A9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33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2BAF-426D-ACC0-B565-D432E95D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0A119-8C21-64E6-6BBE-C67ECEB87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3A0C6-6FD2-52B0-A974-B9584B7FE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01EEA2-2C06-F574-BEB4-6EAF7D3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EC99CF-29DC-2E09-95C9-0F03579B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443684-C56B-F882-E8EC-FAD2882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854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C95D8-AD4A-7EE2-A533-EA523CC7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F9BDCF-E971-A3B6-BB1A-B9A46C83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AB4F1B-6B56-D2F5-CCBD-C74F04A7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2B8490-7CB9-8702-0917-0615E52C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BF8C07-D38F-3308-63E5-F350015A1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25C435-6981-50F9-DC85-87EE1D8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75CAFE6-AE8F-7B61-C368-489F5808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BBAC7B8-8102-0055-66ED-AA355378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31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4A12C-B5E5-25B3-26C6-788A8BC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5859509-2A95-EF53-FF86-A95BDC62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8B23FF-C0DF-0127-210D-B12CAF6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F6250B-070E-1576-6EEF-187ADAF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8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D00EF5A-8263-47CE-23F0-72719FC5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AC8BCE-8502-5159-52C1-46F1758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9B9BC4-0001-752C-CF48-DF66C61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45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63139-C1B2-E0A2-5F27-170B1D8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E77800-62D9-F089-A486-5729A344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35AE2C-8B81-3642-8777-5EA558C8F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000EE8-159D-7C8C-8FC1-CA750E7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FD7F5C-A2AA-742D-A9D4-C94F414C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DA13C0-2B19-2D7A-D20C-107A722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23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DBBFE-AD0B-4F2A-13E5-5D73AEEF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5C807AB-B59D-5542-C741-FFF36A410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085DD3-EB49-E62F-29F8-97D9F452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F43DE0-7FE6-E68E-89B6-E5E9329B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606591-852E-BBAB-2EC4-B4E8B7A7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88F35E-09B3-AAD8-D8BD-83B254A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30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F499BA-A42A-36F0-DE94-7041ED23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8DEDB9-2733-B6BF-29CD-4E91B377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F7A3D0-F37A-3824-9E7A-E1B58EFA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4C8F9-D8AD-5244-4C45-40B07EE39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0B7AC7-63A8-D8B5-E6FE-66519554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394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55F53B9C-BAB3-F061-9D28-08FF902D95AC}"/>
              </a:ext>
            </a:extLst>
          </p:cNvPr>
          <p:cNvGrpSpPr/>
          <p:nvPr/>
        </p:nvGrpSpPr>
        <p:grpSpPr>
          <a:xfrm>
            <a:off x="12251198" y="0"/>
            <a:ext cx="7452035" cy="6858000"/>
            <a:chOff x="4739965" y="0"/>
            <a:chExt cx="7452035" cy="6858000"/>
          </a:xfrm>
        </p:grpSpPr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E2407B-9E34-8860-71F4-ED9DF699C9EC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58094BE-4E8B-C847-BDBF-DC4F4BFCEA82}"/>
                </a:ext>
              </a:extLst>
            </p:cNvPr>
            <p:cNvSpPr/>
            <p:nvPr/>
          </p:nvSpPr>
          <p:spPr>
            <a:xfrm>
              <a:off x="8254292" y="2816198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75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39E11BD7-0639-E5E2-1ADA-B47E22B55B98}"/>
              </a:ext>
            </a:extLst>
          </p:cNvPr>
          <p:cNvGrpSpPr/>
          <p:nvPr/>
        </p:nvGrpSpPr>
        <p:grpSpPr>
          <a:xfrm>
            <a:off x="177342" y="228600"/>
            <a:ext cx="11837315" cy="6324600"/>
            <a:chOff x="4698574" y="7427537"/>
            <a:chExt cx="11837315" cy="685800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5008DC36-48E8-6E49-D54B-543FE319607D}"/>
                </a:ext>
              </a:extLst>
            </p:cNvPr>
            <p:cNvGrpSpPr/>
            <p:nvPr/>
          </p:nvGrpSpPr>
          <p:grpSpPr>
            <a:xfrm>
              <a:off x="4698574" y="7427537"/>
              <a:ext cx="2994371" cy="6858000"/>
              <a:chOff x="1703507" y="-52103"/>
              <a:chExt cx="2994371" cy="6858000"/>
            </a:xfrm>
          </p:grpSpPr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5853B820-2037-0194-B6AF-50F44DF91D7F}"/>
                  </a:ext>
                </a:extLst>
              </p:cNvPr>
              <p:cNvSpPr/>
              <p:nvPr/>
            </p:nvSpPr>
            <p:spPr>
              <a:xfrm>
                <a:off x="1897137" y="-52103"/>
                <a:ext cx="2493034" cy="685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2AE48D84-7DD2-29CC-744D-F5B40D6DB873}"/>
                  </a:ext>
                </a:extLst>
              </p:cNvPr>
              <p:cNvSpPr/>
              <p:nvPr/>
            </p:nvSpPr>
            <p:spPr>
              <a:xfrm>
                <a:off x="1703507" y="474452"/>
                <a:ext cx="299437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nl-NL" sz="4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Taxi a</a:t>
                </a:r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491B44C1-5632-BF04-848C-17822B390013}"/>
                  </a:ext>
                </a:extLst>
              </p:cNvPr>
              <p:cNvSpPr txBox="1"/>
              <p:nvPr/>
            </p:nvSpPr>
            <p:spPr>
              <a:xfrm>
                <a:off x="2227346" y="1182338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FAD1572E-A27E-89D0-BBCE-609D42B67013}"/>
                  </a:ext>
                </a:extLst>
              </p:cNvPr>
              <p:cNvSpPr txBox="1"/>
              <p:nvPr/>
            </p:nvSpPr>
            <p:spPr>
              <a:xfrm>
                <a:off x="2281478" y="1981069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8639B1C9-2F0B-A512-263C-1B8D8C58677C}"/>
                  </a:ext>
                </a:extLst>
              </p:cNvPr>
              <p:cNvSpPr txBox="1"/>
              <p:nvPr/>
            </p:nvSpPr>
            <p:spPr>
              <a:xfrm>
                <a:off x="2281478" y="2785420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420E0D81-1A10-5894-5D50-6190C13C2F2E}"/>
                  </a:ext>
                </a:extLst>
              </p:cNvPr>
              <p:cNvSpPr txBox="1"/>
              <p:nvPr/>
            </p:nvSpPr>
            <p:spPr>
              <a:xfrm>
                <a:off x="2281478" y="3595391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258E71C4-89A8-5BBD-4086-999DA944CDB3}"/>
                </a:ext>
              </a:extLst>
            </p:cNvPr>
            <p:cNvGrpSpPr/>
            <p:nvPr/>
          </p:nvGrpSpPr>
          <p:grpSpPr>
            <a:xfrm>
              <a:off x="7575950" y="7427537"/>
              <a:ext cx="2994371" cy="6858000"/>
              <a:chOff x="4255498" y="-52103"/>
              <a:chExt cx="2994371" cy="6858000"/>
            </a:xfrm>
          </p:grpSpPr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D2BB3AEE-AD01-621F-3B32-0C5FCB871D31}"/>
                  </a:ext>
                </a:extLst>
              </p:cNvPr>
              <p:cNvSpPr/>
              <p:nvPr/>
            </p:nvSpPr>
            <p:spPr>
              <a:xfrm>
                <a:off x="4446921" y="-52103"/>
                <a:ext cx="2493034" cy="6858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0C4AF212-210F-73A0-0FAE-33D12E537A44}"/>
                  </a:ext>
                </a:extLst>
              </p:cNvPr>
              <p:cNvSpPr/>
              <p:nvPr/>
            </p:nvSpPr>
            <p:spPr>
              <a:xfrm>
                <a:off x="4255498" y="569083"/>
                <a:ext cx="299437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nl-NL" sz="4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Taxi a</a:t>
                </a:r>
              </a:p>
            </p:txBody>
          </p: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6407C855-F735-8596-4CF9-22D2BEF74494}"/>
                  </a:ext>
                </a:extLst>
              </p:cNvPr>
              <p:cNvSpPr txBox="1"/>
              <p:nvPr/>
            </p:nvSpPr>
            <p:spPr>
              <a:xfrm>
                <a:off x="4779337" y="1276969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0DF3FD5-7AC0-F3CB-371E-90C223DE58DA}"/>
                  </a:ext>
                </a:extLst>
              </p:cNvPr>
              <p:cNvSpPr txBox="1"/>
              <p:nvPr/>
            </p:nvSpPr>
            <p:spPr>
              <a:xfrm>
                <a:off x="4833469" y="2075700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7B1E29DF-6DD6-092D-A626-DB8266186AA3}"/>
                  </a:ext>
                </a:extLst>
              </p:cNvPr>
              <p:cNvSpPr txBox="1"/>
              <p:nvPr/>
            </p:nvSpPr>
            <p:spPr>
              <a:xfrm>
                <a:off x="4833469" y="2880051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3CAC7891-3744-DC40-87D7-FE320BD5F259}"/>
                  </a:ext>
                </a:extLst>
              </p:cNvPr>
              <p:cNvSpPr txBox="1"/>
              <p:nvPr/>
            </p:nvSpPr>
            <p:spPr>
              <a:xfrm>
                <a:off x="4833469" y="3690022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</p:grpSp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1B4C4614-0F1F-DAC2-7243-15AB49D8A432}"/>
                </a:ext>
              </a:extLst>
            </p:cNvPr>
            <p:cNvGrpSpPr/>
            <p:nvPr/>
          </p:nvGrpSpPr>
          <p:grpSpPr>
            <a:xfrm>
              <a:off x="10291566" y="7427537"/>
              <a:ext cx="2994371" cy="6858000"/>
              <a:chOff x="6912131" y="-162395"/>
              <a:chExt cx="2994371" cy="6858000"/>
            </a:xfrm>
          </p:grpSpPr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AA45AA78-655E-6AC0-2290-33175A6CA2DA}"/>
                  </a:ext>
                </a:extLst>
              </p:cNvPr>
              <p:cNvSpPr/>
              <p:nvPr/>
            </p:nvSpPr>
            <p:spPr>
              <a:xfrm>
                <a:off x="7290590" y="-162395"/>
                <a:ext cx="2493034" cy="685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1B477D2E-811C-1304-8127-3278FF98B2AD}"/>
                  </a:ext>
                </a:extLst>
              </p:cNvPr>
              <p:cNvSpPr/>
              <p:nvPr/>
            </p:nvSpPr>
            <p:spPr>
              <a:xfrm>
                <a:off x="6912131" y="536008"/>
                <a:ext cx="299437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nl-NL" sz="4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Taxi a</a:t>
                </a:r>
              </a:p>
            </p:txBody>
          </p:sp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ABA33B7D-11ED-447A-FE55-F93ABD51278E}"/>
                  </a:ext>
                </a:extLst>
              </p:cNvPr>
              <p:cNvSpPr txBox="1"/>
              <p:nvPr/>
            </p:nvSpPr>
            <p:spPr>
              <a:xfrm>
                <a:off x="7435970" y="1243894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245BB1F0-6A45-0A8A-C25B-D769CBCC926A}"/>
                  </a:ext>
                </a:extLst>
              </p:cNvPr>
              <p:cNvSpPr txBox="1"/>
              <p:nvPr/>
            </p:nvSpPr>
            <p:spPr>
              <a:xfrm>
                <a:off x="7490102" y="2042625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C1446CF1-5C2A-A76E-8F79-C68486953968}"/>
                  </a:ext>
                </a:extLst>
              </p:cNvPr>
              <p:cNvSpPr txBox="1"/>
              <p:nvPr/>
            </p:nvSpPr>
            <p:spPr>
              <a:xfrm>
                <a:off x="7490102" y="2846976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410B4088-D768-61A9-ABC2-4C98E285025C}"/>
                  </a:ext>
                </a:extLst>
              </p:cNvPr>
              <p:cNvSpPr txBox="1"/>
              <p:nvPr/>
            </p:nvSpPr>
            <p:spPr>
              <a:xfrm>
                <a:off x="7490102" y="3656947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</p:grpSp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77C7BC4F-98B9-4F2B-B888-B3093973BD2A}"/>
                </a:ext>
              </a:extLst>
            </p:cNvPr>
            <p:cNvGrpSpPr/>
            <p:nvPr/>
          </p:nvGrpSpPr>
          <p:grpSpPr>
            <a:xfrm>
              <a:off x="13541518" y="7427537"/>
              <a:ext cx="2994371" cy="6858000"/>
              <a:chOff x="9993378" y="0"/>
              <a:chExt cx="2994371" cy="6858000"/>
            </a:xfrm>
          </p:grpSpPr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DCD12807-935F-DB70-8CF1-5D76A6A6223F}"/>
                  </a:ext>
                </a:extLst>
              </p:cNvPr>
              <p:cNvSpPr/>
              <p:nvPr/>
            </p:nvSpPr>
            <p:spPr>
              <a:xfrm>
                <a:off x="10166778" y="0"/>
                <a:ext cx="2493034" cy="6858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0CFA8AC5-1C19-0307-2A1B-63BD95D8620B}"/>
                  </a:ext>
                </a:extLst>
              </p:cNvPr>
              <p:cNvSpPr/>
              <p:nvPr/>
            </p:nvSpPr>
            <p:spPr>
              <a:xfrm>
                <a:off x="9993378" y="632472"/>
                <a:ext cx="299437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nl-NL" sz="4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Taxi a</a:t>
                </a:r>
              </a:p>
            </p:txBody>
          </p:sp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89B1CF67-1BB3-AD0E-2807-2A3BC702C355}"/>
                  </a:ext>
                </a:extLst>
              </p:cNvPr>
              <p:cNvSpPr txBox="1"/>
              <p:nvPr/>
            </p:nvSpPr>
            <p:spPr>
              <a:xfrm>
                <a:off x="10517217" y="1340358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9A5CFB73-73CA-79DA-0EEA-3729BE1C73B4}"/>
                  </a:ext>
                </a:extLst>
              </p:cNvPr>
              <p:cNvSpPr txBox="1"/>
              <p:nvPr/>
            </p:nvSpPr>
            <p:spPr>
              <a:xfrm>
                <a:off x="10571349" y="2139089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CE1BCE9F-7187-1026-D1D6-C5784C92BF11}"/>
                  </a:ext>
                </a:extLst>
              </p:cNvPr>
              <p:cNvSpPr txBox="1"/>
              <p:nvPr/>
            </p:nvSpPr>
            <p:spPr>
              <a:xfrm>
                <a:off x="10571349" y="2943440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BBD232E5-B2A9-1EF3-4C67-6817B9BEF185}"/>
                  </a:ext>
                </a:extLst>
              </p:cNvPr>
              <p:cNvSpPr txBox="1"/>
              <p:nvPr/>
            </p:nvSpPr>
            <p:spPr>
              <a:xfrm>
                <a:off x="10571349" y="3753411"/>
                <a:ext cx="1969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De taxi is aan het </a:t>
                </a:r>
                <a:r>
                  <a:rPr lang="nl-BE" dirty="0" err="1"/>
                  <a:t>taxien</a:t>
                </a:r>
                <a:endParaRPr lang="en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740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29FD59C-0A48-5877-29D7-03CEF9A18B15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CCF6B1AA-9197-DC60-F9EB-12EDF585CF25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F855A1-2E90-70A2-45F5-64FFCA345A5A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25F8E5EC-1A28-7CBC-9E9F-5D83217EE0D3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4FF2F278-0A7E-7A32-5E7F-F5AA195CABAD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417021EB-C31E-8A9B-27B3-8C438ECF8859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86F3A9FD-A652-BB58-AD80-5241C1F08B32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2DBD2487-23C4-5953-AC13-06EE6ABC8F4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9896D01B-B8E4-5629-13F1-C007D042B787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9625CAE9-37BC-DE03-0306-2EDAC33EBEC8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451EBFB-E4FF-8C87-D17D-A49089402834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BA06AE89-AC73-816E-8AC9-0E252C05D0E4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072D3692-2178-32A9-6F5D-8CF6E5A99C47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3715CAA0-2919-BF83-1B21-C5945E9951B2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14D54F14-4609-A309-9123-0B1B334818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0D32342B-1024-2FAA-53CE-2A619E3AF0EA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67DAC69-04A4-76C7-F704-36113243E2D4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F86175B-F104-53CE-7BA4-C1409D0DCBED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84CEA021-716C-CD96-C9E9-48EEBC661B9F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F68C232-6368-116F-AAAC-14ACEDC1A762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CBBB756F-AF84-2112-B97A-92498B86658D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3B804580-E4F4-D5D4-B86C-B4B94FF3A01A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B9A73BC7-7C18-C9A6-4FC9-D377A95D0674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B2248B5-24AE-B16A-B25E-08CF1B0760D3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4211DD6-200F-F3A4-8538-18CE69127F84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7888FD0-EFE0-C013-D67E-A1A049BAFA41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B4D469-E700-1354-6149-C897CA246838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4148380-1046-6C79-8297-15C318E6FE9A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09474F4-672D-F657-EE82-CF0F9C6C7147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17" name="Rechthoek 16">
            <a:extLst>
              <a:ext uri="{FF2B5EF4-FFF2-40B4-BE49-F238E27FC236}">
                <a16:creationId xmlns:a16="http://schemas.microsoft.com/office/drawing/2014/main" id="{2223DD26-19A5-32BF-4C0F-5845E3D025D7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E44F902-2C58-2643-867F-45F972BE0E88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1884E533-B844-7A56-105A-FA248794A165}"/>
              </a:ext>
            </a:extLst>
          </p:cNvPr>
          <p:cNvGrpSpPr/>
          <p:nvPr/>
        </p:nvGrpSpPr>
        <p:grpSpPr>
          <a:xfrm>
            <a:off x="4739965" y="0"/>
            <a:ext cx="7452035" cy="6858000"/>
            <a:chOff x="4739965" y="0"/>
            <a:chExt cx="7452035" cy="6858000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4EB54AF-40DD-F2F4-C73C-933ACC94A1EB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A3E3FA1-A420-DF28-8C9E-6210118B6F03}"/>
                </a:ext>
              </a:extLst>
            </p:cNvPr>
            <p:cNvSpPr/>
            <p:nvPr/>
          </p:nvSpPr>
          <p:spPr>
            <a:xfrm>
              <a:off x="8254292" y="2816198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0DDED93D-7804-B140-9C53-145DCB8E9D29}"/>
              </a:ext>
            </a:extLst>
          </p:cNvPr>
          <p:cNvGrpSpPr/>
          <p:nvPr/>
        </p:nvGrpSpPr>
        <p:grpSpPr>
          <a:xfrm>
            <a:off x="13274365" y="0"/>
            <a:ext cx="7452035" cy="6858000"/>
            <a:chOff x="13274365" y="0"/>
            <a:chExt cx="7452035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F48729D-F5D6-F807-B50F-2198283125C2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69D44B2-C49C-F993-AF83-678EDDF81D0C}"/>
                </a:ext>
              </a:extLst>
            </p:cNvPr>
            <p:cNvSpPr/>
            <p:nvPr/>
          </p:nvSpPr>
          <p:spPr>
            <a:xfrm>
              <a:off x="16875199" y="2776932"/>
              <a:ext cx="5613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56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59B894BF-8849-5EC0-DA10-87D4540CA04B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CF338349-E1F2-9BCF-0077-924A6489525A}"/>
              </a:ext>
            </a:extLst>
          </p:cNvPr>
          <p:cNvGrpSpPr/>
          <p:nvPr/>
        </p:nvGrpSpPr>
        <p:grpSpPr>
          <a:xfrm>
            <a:off x="-49677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258DC636-C2E6-AF66-C685-AD440CE0D116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49C8D3CA-30C4-100D-FA29-15F0EBADFE0A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DA57C83-0E35-B59E-80B2-3042F35F2FE1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168FD06-3819-E341-84F5-AA6418CD31D1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FC43717B-F056-804B-E580-ECE42C44F70E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2ED1155-1910-6150-669C-A47EE4059F35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04DF297-6F21-2031-F83B-125FDE77207B}"/>
              </a:ext>
            </a:extLst>
          </p:cNvPr>
          <p:cNvGrpSpPr/>
          <p:nvPr/>
        </p:nvGrpSpPr>
        <p:grpSpPr>
          <a:xfrm>
            <a:off x="2050395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B00F32A7-2798-1237-E135-160B4F96DC87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4986016-2804-8ADA-F056-BABD49025D73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A4E6BCDA-060F-C64E-2472-C548026F2F07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9EEB4EB-A6AA-4C33-E5CB-8EC243B55B7A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69B4720-E8D8-7C5F-7A0E-098713D782F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55A6639C-7B58-F07A-1303-10B99C420615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1355A1C-64C5-0F0F-3AD6-212DA29D91D3}"/>
              </a:ext>
            </a:extLst>
          </p:cNvPr>
          <p:cNvGrpSpPr/>
          <p:nvPr/>
        </p:nvGrpSpPr>
        <p:grpSpPr>
          <a:xfrm>
            <a:off x="4435163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67CDED8-CBBF-08CA-490E-BDBECFF92F7C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9E5D0C4-EF98-B5BD-EFDE-0C0DEE91665A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02FAFF6-6B91-1A68-E174-2EB9DAA2AF27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E482E63C-874E-A488-9DBC-D57F8B263E7A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F0F14D-4127-BAE0-2FB2-D62D68F1C9E4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26FA8B2D-1AF8-BB9C-5F58-F34A8E30635E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E1FE047E-89DF-93E6-A5CD-C7CD1D66B193}"/>
              </a:ext>
            </a:extLst>
          </p:cNvPr>
          <p:cNvGrpSpPr/>
          <p:nvPr/>
        </p:nvGrpSpPr>
        <p:grpSpPr>
          <a:xfrm>
            <a:off x="6928198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BF2784-C144-35DB-BF82-E2EA202A0782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21C0C810-89CE-6AC8-9A1A-4BD0EB6BAE08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2DEBDE5F-9388-F27E-31F7-F94DEC1CB59D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C1FA2F01-3A0E-ED01-F95F-E74BF5BA2CD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6D9C0EF-48C6-87FE-FC41-45D8F64D50DC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6C908770-A5B9-70B7-255A-B75F5EB03736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963F84C0-DDD6-CB3D-6C66-0C1BF795E435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8FB3794-0110-48D6-8A84-8E9392CFB820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Groep 44">
            <a:extLst>
              <a:ext uri="{FF2B5EF4-FFF2-40B4-BE49-F238E27FC236}">
                <a16:creationId xmlns:a16="http://schemas.microsoft.com/office/drawing/2014/main" id="{247F1C44-5CF5-8B8F-8AF2-BCB43FE26FDA}"/>
              </a:ext>
            </a:extLst>
          </p:cNvPr>
          <p:cNvGrpSpPr/>
          <p:nvPr/>
        </p:nvGrpSpPr>
        <p:grpSpPr>
          <a:xfrm>
            <a:off x="4739965" y="0"/>
            <a:ext cx="7452035" cy="6858000"/>
            <a:chOff x="4739965" y="0"/>
            <a:chExt cx="7452035" cy="6858000"/>
          </a:xfrm>
        </p:grpSpPr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B55147A1-89D6-E77A-5E6C-09DB192A0A77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B6C5B0E6-8C8A-2F00-2087-B46E5B02DD98}"/>
                </a:ext>
              </a:extLst>
            </p:cNvPr>
            <p:cNvSpPr/>
            <p:nvPr/>
          </p:nvSpPr>
          <p:spPr>
            <a:xfrm>
              <a:off x="8254292" y="2816198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1823F086-EA42-2C20-EF5E-6378424BD7D0}"/>
              </a:ext>
            </a:extLst>
          </p:cNvPr>
          <p:cNvGrpSpPr/>
          <p:nvPr/>
        </p:nvGrpSpPr>
        <p:grpSpPr>
          <a:xfrm>
            <a:off x="4728964" y="0"/>
            <a:ext cx="7452035" cy="6858000"/>
            <a:chOff x="13274365" y="0"/>
            <a:chExt cx="7452035" cy="6858000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91D9BACF-B136-7F90-96ED-086804FF3B3F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B0CEE28D-1254-DD79-2506-521947BD9AC9}"/>
                </a:ext>
              </a:extLst>
            </p:cNvPr>
            <p:cNvSpPr/>
            <p:nvPr/>
          </p:nvSpPr>
          <p:spPr>
            <a:xfrm>
              <a:off x="16875199" y="2776932"/>
              <a:ext cx="5613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C8A2CC1B-E12D-3720-7129-F55D1D30A25E}"/>
              </a:ext>
            </a:extLst>
          </p:cNvPr>
          <p:cNvGrpSpPr/>
          <p:nvPr/>
        </p:nvGrpSpPr>
        <p:grpSpPr>
          <a:xfrm>
            <a:off x="13274365" y="0"/>
            <a:ext cx="7452035" cy="6858000"/>
            <a:chOff x="13274365" y="0"/>
            <a:chExt cx="7452035" cy="6858000"/>
          </a:xfrm>
        </p:grpSpPr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0EBB85E0-1AD1-1EF8-929B-2BB2F1B1B063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F42AC77-8A1D-01F8-C818-5A42167F821D}"/>
                </a:ext>
              </a:extLst>
            </p:cNvPr>
            <p:cNvSpPr/>
            <p:nvPr/>
          </p:nvSpPr>
          <p:spPr>
            <a:xfrm>
              <a:off x="16864692" y="2967335"/>
              <a:ext cx="5533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2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6FEE62E-7751-CB0C-92F3-F2BCC622087E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01BA0CB-2564-8CA3-AEA7-B40D2EF5CA48}"/>
              </a:ext>
            </a:extLst>
          </p:cNvPr>
          <p:cNvGrpSpPr/>
          <p:nvPr/>
        </p:nvGrpSpPr>
        <p:grpSpPr>
          <a:xfrm>
            <a:off x="-2994371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80EA746-32B5-8C53-EC30-A5C21EBD9C15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8C54DBB-257C-D088-A2C2-B95EE7AF0CF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AA6743F-AE22-859C-8FB3-A75726BB7AE1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E7D2759D-4629-5B27-4C5E-337D88F93EFB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4A7F3B77-E24A-4812-DABD-06CA23E1084E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5ADA78A-E696-8065-013B-6EB85F688D00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1CC05A5A-DEF1-7EEF-AF94-2845A7A0BBA9}"/>
              </a:ext>
            </a:extLst>
          </p:cNvPr>
          <p:cNvGrpSpPr/>
          <p:nvPr/>
        </p:nvGrpSpPr>
        <p:grpSpPr>
          <a:xfrm>
            <a:off x="-447204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31B8ABC-EDCE-E6FE-3F3F-5B54C89D7BD2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04E160F-7316-6CE2-7146-539B42F5BDBA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2596860E-2D8F-1552-1FD3-854940DE9EAD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E454E264-8078-5702-5AC1-65B656EC3EE0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B5CDAC0-DE27-4B8D-78F1-87908558848B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1326D35E-0CE5-B6E2-8031-265D69965791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EA80EBF1-DCB9-5C1B-9A97-E1DCBF3E32D8}"/>
              </a:ext>
            </a:extLst>
          </p:cNvPr>
          <p:cNvGrpSpPr/>
          <p:nvPr/>
        </p:nvGrpSpPr>
        <p:grpSpPr>
          <a:xfrm>
            <a:off x="189361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905C6BC-A934-0C57-F173-578FCCC78C46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60E39208-E5B4-6A96-391A-0D4243FDF140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F7310647-B425-D8B3-E88A-25AE2DE466E6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49FA0F82-EBE0-1B54-F72C-85105DAB02E7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B24A133-2B9C-6119-2A78-4948F6C8BA12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D0516136-7F91-BAED-F192-E9F1B3D2A924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A10FE1A-CE7F-EF6C-1789-DB178DD334A2}"/>
              </a:ext>
            </a:extLst>
          </p:cNvPr>
          <p:cNvGrpSpPr/>
          <p:nvPr/>
        </p:nvGrpSpPr>
        <p:grpSpPr>
          <a:xfrm>
            <a:off x="4430599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D7E2DD4-7345-AD07-98B0-D60F88CB25D6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C338A73F-BF18-2794-E905-346FED6B4E10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7ABCB774-F345-FE81-2038-ECCF573E6F6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8B257227-58CA-8EB9-EC09-7A40DD66F734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16D469E2-A3C0-CB01-3C97-88BB9A3B8061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CBDECC99-3ADC-4A82-24A6-7030325DBCA9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AB3C2F90-8BB3-D235-3941-EFDB66C26419}"/>
              </a:ext>
            </a:extLst>
          </p:cNvPr>
          <p:cNvSpPr/>
          <p:nvPr/>
        </p:nvSpPr>
        <p:spPr>
          <a:xfrm>
            <a:off x="28938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CC76117A-5FA5-AF80-8710-916B6A3C8AA2}"/>
              </a:ext>
            </a:extLst>
          </p:cNvPr>
          <p:cNvSpPr/>
          <p:nvPr/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554703E-02F6-D0E0-3E5E-DF95F9370AEB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6" name="Groep 35">
            <a:extLst>
              <a:ext uri="{FF2B5EF4-FFF2-40B4-BE49-F238E27FC236}">
                <a16:creationId xmlns:a16="http://schemas.microsoft.com/office/drawing/2014/main" id="{AEEB11DE-67CB-F068-9CDD-4AFEBFC7F494}"/>
              </a:ext>
            </a:extLst>
          </p:cNvPr>
          <p:cNvGrpSpPr/>
          <p:nvPr/>
        </p:nvGrpSpPr>
        <p:grpSpPr>
          <a:xfrm>
            <a:off x="4728964" y="0"/>
            <a:ext cx="7452035" cy="6858000"/>
            <a:chOff x="13274365" y="0"/>
            <a:chExt cx="7452035" cy="685800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D81C96BD-0D1F-AB24-3AEA-D1857BC0F186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452785F4-EF14-063C-043A-FDE4B6754A4A}"/>
                </a:ext>
              </a:extLst>
            </p:cNvPr>
            <p:cNvSpPr/>
            <p:nvPr/>
          </p:nvSpPr>
          <p:spPr>
            <a:xfrm>
              <a:off x="16875199" y="2776932"/>
              <a:ext cx="5613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3ABAF395-9BC6-1CC2-E65D-91C006E21987}"/>
              </a:ext>
            </a:extLst>
          </p:cNvPr>
          <p:cNvGrpSpPr/>
          <p:nvPr/>
        </p:nvGrpSpPr>
        <p:grpSpPr>
          <a:xfrm>
            <a:off x="4705647" y="0"/>
            <a:ext cx="7452035" cy="6858000"/>
            <a:chOff x="13274365" y="0"/>
            <a:chExt cx="7452035" cy="6858000"/>
          </a:xfrm>
        </p:grpSpPr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DA96E732-511E-B0F7-4C2A-059D0053F011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4E2BD-AD14-31E5-217E-AC70E1742FEB}"/>
                </a:ext>
              </a:extLst>
            </p:cNvPr>
            <p:cNvSpPr/>
            <p:nvPr/>
          </p:nvSpPr>
          <p:spPr>
            <a:xfrm>
              <a:off x="16864692" y="2967335"/>
              <a:ext cx="5533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44E27E15-878F-4CD8-0FF3-BFB82D712190}"/>
              </a:ext>
            </a:extLst>
          </p:cNvPr>
          <p:cNvGrpSpPr/>
          <p:nvPr/>
        </p:nvGrpSpPr>
        <p:grpSpPr>
          <a:xfrm>
            <a:off x="13274365" y="0"/>
            <a:ext cx="7452035" cy="6858000"/>
            <a:chOff x="13274365" y="0"/>
            <a:chExt cx="7452035" cy="6858000"/>
          </a:xfrm>
        </p:grpSpPr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2FBEC363-7EF5-A136-631E-DA0F8BA7A2CD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E932C9D-625F-3A6F-104B-DB21CCC8B2A9}"/>
                </a:ext>
              </a:extLst>
            </p:cNvPr>
            <p:cNvSpPr/>
            <p:nvPr/>
          </p:nvSpPr>
          <p:spPr>
            <a:xfrm>
              <a:off x="17000382" y="2891355"/>
              <a:ext cx="611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5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-551460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-2967435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-58266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1910368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758D1AA6-62DB-E04C-D68C-7DE3935C1A30}"/>
              </a:ext>
            </a:extLst>
          </p:cNvPr>
          <p:cNvGrpSpPr/>
          <p:nvPr/>
        </p:nvGrpSpPr>
        <p:grpSpPr>
          <a:xfrm>
            <a:off x="12763176" y="11597"/>
            <a:ext cx="7452035" cy="6858000"/>
            <a:chOff x="12763176" y="11597"/>
            <a:chExt cx="7452035" cy="6858000"/>
          </a:xfrm>
        </p:grpSpPr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E2407B-9E34-8860-71F4-ED9DF699C9EC}"/>
                </a:ext>
              </a:extLst>
            </p:cNvPr>
            <p:cNvSpPr/>
            <p:nvPr/>
          </p:nvSpPr>
          <p:spPr>
            <a:xfrm>
              <a:off x="12763176" y="11597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58094BE-4E8B-C847-BDBF-DC4F4BFCEA82}"/>
                </a:ext>
              </a:extLst>
            </p:cNvPr>
            <p:cNvSpPr/>
            <p:nvPr/>
          </p:nvSpPr>
          <p:spPr>
            <a:xfrm>
              <a:off x="16426019" y="2785420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6F2E4CAA-7DCA-E511-F8BF-FE6293A730DE}"/>
              </a:ext>
            </a:extLst>
          </p:cNvPr>
          <p:cNvGrpSpPr/>
          <p:nvPr/>
        </p:nvGrpSpPr>
        <p:grpSpPr>
          <a:xfrm>
            <a:off x="4724307" y="33529"/>
            <a:ext cx="7452035" cy="6858000"/>
            <a:chOff x="13274365" y="0"/>
            <a:chExt cx="7452035" cy="6858000"/>
          </a:xfrm>
        </p:grpSpPr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0D2F79A-3A77-A615-B4AE-33DD6FC8D1A1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E0160613-B283-0FBB-707A-D8A8511B6424}"/>
                </a:ext>
              </a:extLst>
            </p:cNvPr>
            <p:cNvSpPr/>
            <p:nvPr/>
          </p:nvSpPr>
          <p:spPr>
            <a:xfrm>
              <a:off x="16864692" y="2967335"/>
              <a:ext cx="5533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EEFF54A1-C6B6-57C6-BA8C-7199814D152F}"/>
              </a:ext>
            </a:extLst>
          </p:cNvPr>
          <p:cNvGrpSpPr/>
          <p:nvPr/>
        </p:nvGrpSpPr>
        <p:grpSpPr>
          <a:xfrm>
            <a:off x="4712192" y="0"/>
            <a:ext cx="7452035" cy="6858000"/>
            <a:chOff x="13274365" y="0"/>
            <a:chExt cx="7452035" cy="6858000"/>
          </a:xfrm>
        </p:grpSpPr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44474058-EC4C-54B5-78EF-FD958F98A0EF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4CC17311-24A7-AC2F-912A-C0DE25625B75}"/>
                </a:ext>
              </a:extLst>
            </p:cNvPr>
            <p:cNvSpPr/>
            <p:nvPr/>
          </p:nvSpPr>
          <p:spPr>
            <a:xfrm>
              <a:off x="17000382" y="2891355"/>
              <a:ext cx="611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-2994371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-447204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1937564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4430599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55F53B9C-BAB3-F061-9D28-08FF902D95AC}"/>
              </a:ext>
            </a:extLst>
          </p:cNvPr>
          <p:cNvGrpSpPr/>
          <p:nvPr/>
        </p:nvGrpSpPr>
        <p:grpSpPr>
          <a:xfrm>
            <a:off x="12668217" y="0"/>
            <a:ext cx="7452035" cy="6858000"/>
            <a:chOff x="4739965" y="0"/>
            <a:chExt cx="7452035" cy="6858000"/>
          </a:xfrm>
        </p:grpSpPr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E2407B-9E34-8860-71F4-ED9DF699C9EC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58094BE-4E8B-C847-BDBF-DC4F4BFCEA82}"/>
                </a:ext>
              </a:extLst>
            </p:cNvPr>
            <p:cNvSpPr/>
            <p:nvPr/>
          </p:nvSpPr>
          <p:spPr>
            <a:xfrm>
              <a:off x="8295970" y="2816198"/>
              <a:ext cx="5020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C7DD4A0C-DF7C-97D4-5604-0074C8B024FC}"/>
              </a:ext>
            </a:extLst>
          </p:cNvPr>
          <p:cNvGrpSpPr/>
          <p:nvPr/>
        </p:nvGrpSpPr>
        <p:grpSpPr>
          <a:xfrm>
            <a:off x="4750014" y="0"/>
            <a:ext cx="7452035" cy="6858000"/>
            <a:chOff x="13274365" y="0"/>
            <a:chExt cx="7452035" cy="6858000"/>
          </a:xfrm>
        </p:grpSpPr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B366CB3D-F789-5B6D-B889-6B041B81CCF9}"/>
                </a:ext>
              </a:extLst>
            </p:cNvPr>
            <p:cNvSpPr/>
            <p:nvPr/>
          </p:nvSpPr>
          <p:spPr>
            <a:xfrm>
              <a:off x="132743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8942150B-6F63-2DAC-6107-2045FFBB832F}"/>
                </a:ext>
              </a:extLst>
            </p:cNvPr>
            <p:cNvSpPr/>
            <p:nvPr/>
          </p:nvSpPr>
          <p:spPr>
            <a:xfrm>
              <a:off x="17000382" y="2891355"/>
              <a:ext cx="611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CD0D8603-BA00-70B9-6143-29F2360C0161}"/>
              </a:ext>
            </a:extLst>
          </p:cNvPr>
          <p:cNvGrpSpPr/>
          <p:nvPr/>
        </p:nvGrpSpPr>
        <p:grpSpPr>
          <a:xfrm>
            <a:off x="4740651" y="0"/>
            <a:ext cx="7452035" cy="6858000"/>
            <a:chOff x="12763176" y="11597"/>
            <a:chExt cx="7452035" cy="6858000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CF518515-6823-3510-0E20-C4F36155403A}"/>
                </a:ext>
              </a:extLst>
            </p:cNvPr>
            <p:cNvSpPr/>
            <p:nvPr/>
          </p:nvSpPr>
          <p:spPr>
            <a:xfrm>
              <a:off x="12763176" y="11597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4972CBA9-5C35-2CDD-047B-9D0C36217A8C}"/>
                </a:ext>
              </a:extLst>
            </p:cNvPr>
            <p:cNvSpPr/>
            <p:nvPr/>
          </p:nvSpPr>
          <p:spPr>
            <a:xfrm>
              <a:off x="16426019" y="2785420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-518338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2028829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441359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6906632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C816231B-C4BB-9B56-4D8D-0012618F3290}"/>
              </a:ext>
            </a:extLst>
          </p:cNvPr>
          <p:cNvGrpSpPr/>
          <p:nvPr/>
        </p:nvGrpSpPr>
        <p:grpSpPr>
          <a:xfrm>
            <a:off x="12971018" y="0"/>
            <a:ext cx="7452035" cy="6858000"/>
            <a:chOff x="4739965" y="0"/>
            <a:chExt cx="7452035" cy="6858000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72EFED72-CF7F-4C03-DA2F-86D981A3F114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123A19B5-C297-2A3E-42CE-8ED9096B3DC6}"/>
                </a:ext>
              </a:extLst>
            </p:cNvPr>
            <p:cNvSpPr/>
            <p:nvPr/>
          </p:nvSpPr>
          <p:spPr>
            <a:xfrm>
              <a:off x="8235858" y="2816198"/>
              <a:ext cx="6222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9D8B404B-424F-A39B-0440-1B819EFE76E7}"/>
              </a:ext>
            </a:extLst>
          </p:cNvPr>
          <p:cNvGrpSpPr/>
          <p:nvPr/>
        </p:nvGrpSpPr>
        <p:grpSpPr>
          <a:xfrm>
            <a:off x="4740651" y="0"/>
            <a:ext cx="7452035" cy="6858000"/>
            <a:chOff x="12763176" y="11597"/>
            <a:chExt cx="7452035" cy="6858000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D202021A-7A9F-95C3-846D-6BE75C8DCEED}"/>
                </a:ext>
              </a:extLst>
            </p:cNvPr>
            <p:cNvSpPr/>
            <p:nvPr/>
          </p:nvSpPr>
          <p:spPr>
            <a:xfrm>
              <a:off x="12763176" y="11597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BC2ABA73-B75A-5845-B14A-1BB7A1D3E28E}"/>
                </a:ext>
              </a:extLst>
            </p:cNvPr>
            <p:cNvSpPr/>
            <p:nvPr/>
          </p:nvSpPr>
          <p:spPr>
            <a:xfrm>
              <a:off x="16426019" y="2785420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5B0DB6BE-2418-EAE3-F788-2B12E8CA976F}"/>
              </a:ext>
            </a:extLst>
          </p:cNvPr>
          <p:cNvGrpSpPr/>
          <p:nvPr/>
        </p:nvGrpSpPr>
        <p:grpSpPr>
          <a:xfrm>
            <a:off x="4726030" y="0"/>
            <a:ext cx="7452035" cy="6858000"/>
            <a:chOff x="4739965" y="0"/>
            <a:chExt cx="7452035" cy="6858000"/>
          </a:xfrm>
        </p:grpSpPr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6A728072-4A1F-8388-503C-41ACBC600EF0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EA4CB572-8907-E75B-13B6-EF1F1969A6A2}"/>
                </a:ext>
              </a:extLst>
            </p:cNvPr>
            <p:cNvSpPr/>
            <p:nvPr/>
          </p:nvSpPr>
          <p:spPr>
            <a:xfrm>
              <a:off x="8295970" y="2816198"/>
              <a:ext cx="5020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04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29FD59C-0A48-5877-29D7-03CEF9A18B15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CCF6B1AA-9197-DC60-F9EB-12EDF585CF25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F855A1-2E90-70A2-45F5-64FFCA345A5A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25F8E5EC-1A28-7CBC-9E9F-5D83217EE0D3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4FF2F278-0A7E-7A32-5E7F-F5AA195CABAD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417021EB-C31E-8A9B-27B3-8C438ECF8859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86F3A9FD-A652-BB58-AD80-5241C1F08B32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2DBD2487-23C4-5953-AC13-06EE6ABC8F4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9896D01B-B8E4-5629-13F1-C007D042B787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9625CAE9-37BC-DE03-0306-2EDAC33EBEC8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451EBFB-E4FF-8C87-D17D-A49089402834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BA06AE89-AC73-816E-8AC9-0E252C05D0E4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072D3692-2178-32A9-6F5D-8CF6E5A99C47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3715CAA0-2919-BF83-1B21-C5945E9951B2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14D54F14-4609-A309-9123-0B1B334818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0D32342B-1024-2FAA-53CE-2A619E3AF0EA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67DAC69-04A4-76C7-F704-36113243E2D4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F86175B-F104-53CE-7BA4-C1409D0DCBED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84CEA021-716C-CD96-C9E9-48EEBC661B9F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F68C232-6368-116F-AAAC-14ACEDC1A762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CBBB756F-AF84-2112-B97A-92498B86658D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3B804580-E4F4-D5D4-B86C-B4B94FF3A01A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B9A73BC7-7C18-C9A6-4FC9-D377A95D0674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B2248B5-24AE-B16A-B25E-08CF1B0760D3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4211DD6-200F-F3A4-8538-18CE69127F84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7888FD0-EFE0-C013-D67E-A1A049BAFA41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B4D469-E700-1354-6149-C897CA246838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4148380-1046-6C79-8297-15C318E6FE9A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09474F4-672D-F657-EE82-CF0F9C6C7147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17" name="Rechthoek 16">
            <a:extLst>
              <a:ext uri="{FF2B5EF4-FFF2-40B4-BE49-F238E27FC236}">
                <a16:creationId xmlns:a16="http://schemas.microsoft.com/office/drawing/2014/main" id="{2223DD26-19A5-32BF-4C0F-5845E3D025D7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E44F902-2C58-2643-867F-45F972BE0E88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95FE6CD9-663E-EA55-6A24-261F5ECA016A}"/>
              </a:ext>
            </a:extLst>
          </p:cNvPr>
          <p:cNvGrpSpPr/>
          <p:nvPr/>
        </p:nvGrpSpPr>
        <p:grpSpPr>
          <a:xfrm>
            <a:off x="4726030" y="0"/>
            <a:ext cx="7452035" cy="6858000"/>
            <a:chOff x="4739965" y="0"/>
            <a:chExt cx="7452035" cy="6858000"/>
          </a:xfrm>
        </p:grpSpPr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4FE3B29D-028D-0BD8-CCB8-4B9CD7DAF8D1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3C75B539-2BE6-E384-9868-250D2F0BE59D}"/>
                </a:ext>
              </a:extLst>
            </p:cNvPr>
            <p:cNvSpPr/>
            <p:nvPr/>
          </p:nvSpPr>
          <p:spPr>
            <a:xfrm>
              <a:off x="8295970" y="2816198"/>
              <a:ext cx="5020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</a:t>
              </a:r>
              <a:endPara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409CE3EA-232B-E856-D7C7-97BE419E0EAB}"/>
              </a:ext>
            </a:extLst>
          </p:cNvPr>
          <p:cNvGrpSpPr/>
          <p:nvPr/>
        </p:nvGrpSpPr>
        <p:grpSpPr>
          <a:xfrm>
            <a:off x="4726030" y="0"/>
            <a:ext cx="7452035" cy="6858000"/>
            <a:chOff x="4700710" y="0"/>
            <a:chExt cx="7452035" cy="685800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393A684-25A2-71D6-B0FD-9B9A61AC0111}"/>
                </a:ext>
              </a:extLst>
            </p:cNvPr>
            <p:cNvSpPr/>
            <p:nvPr/>
          </p:nvSpPr>
          <p:spPr>
            <a:xfrm>
              <a:off x="4700710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207714E-A30A-3F00-4136-7277AE485657}"/>
                </a:ext>
              </a:extLst>
            </p:cNvPr>
            <p:cNvSpPr/>
            <p:nvPr/>
          </p:nvSpPr>
          <p:spPr>
            <a:xfrm>
              <a:off x="8235858" y="2816198"/>
              <a:ext cx="6222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48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634EFEDB-264F-30B1-E5AE-C47E243C2376}"/>
              </a:ext>
            </a:extLst>
          </p:cNvPr>
          <p:cNvGrpSpPr/>
          <p:nvPr/>
        </p:nvGrpSpPr>
        <p:grpSpPr>
          <a:xfrm>
            <a:off x="12971018" y="0"/>
            <a:ext cx="7452035" cy="6858000"/>
            <a:chOff x="4739965" y="0"/>
            <a:chExt cx="7452035" cy="6858000"/>
          </a:xfrm>
        </p:grpSpPr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69CD2FFF-BF5A-DE73-D3C2-FEF78D9F222B}"/>
                </a:ext>
              </a:extLst>
            </p:cNvPr>
            <p:cNvSpPr/>
            <p:nvPr/>
          </p:nvSpPr>
          <p:spPr>
            <a:xfrm>
              <a:off x="4739965" y="0"/>
              <a:ext cx="7452035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8D0908AC-80E2-6676-88C6-872C4FE9F59A}"/>
                </a:ext>
              </a:extLst>
            </p:cNvPr>
            <p:cNvSpPr/>
            <p:nvPr/>
          </p:nvSpPr>
          <p:spPr>
            <a:xfrm>
              <a:off x="8235858" y="2816198"/>
              <a:ext cx="6222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7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1106</Words>
  <Application>Microsoft Office PowerPoint</Application>
  <PresentationFormat>Breedbeeld</PresentationFormat>
  <Paragraphs>248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Esteban Desmedt</dc:creator>
  <cp:lastModifiedBy>Esteban Desmedt</cp:lastModifiedBy>
  <cp:revision>8</cp:revision>
  <dcterms:created xsi:type="dcterms:W3CDTF">2023-03-09T08:49:43Z</dcterms:created>
  <dcterms:modified xsi:type="dcterms:W3CDTF">2023-03-09T14:18:27Z</dcterms:modified>
</cp:coreProperties>
</file>