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73" r:id="rId6"/>
    <p:sldId id="274" r:id="rId7"/>
    <p:sldId id="275" r:id="rId8"/>
    <p:sldId id="272" r:id="rId9"/>
    <p:sldId id="269" r:id="rId10"/>
    <p:sldId id="276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6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 err="1"/>
              <a:t>TAxi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FFA19-8579-1D58-D2E5-D9170DDDCB35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Inhoudstafel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E0545A-BEFC-1AD2-87C2-67786BC9A646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Opdracht</a:t>
            </a:r>
          </a:p>
          <a:p>
            <a:r>
              <a:rPr lang="nl-BE" dirty="0"/>
              <a:t>Plan</a:t>
            </a:r>
          </a:p>
          <a:p>
            <a:r>
              <a:rPr lang="nl-BE" dirty="0"/>
              <a:t>Prototype Scharniersysteem</a:t>
            </a:r>
          </a:p>
          <a:p>
            <a:r>
              <a:rPr lang="nl-BE" dirty="0"/>
              <a:t>Prototype geluidsinstallatie</a:t>
            </a:r>
          </a:p>
          <a:p>
            <a:endParaRPr lang="nl-BE" dirty="0"/>
          </a:p>
        </p:txBody>
      </p:sp>
      <p:pic>
        <p:nvPicPr>
          <p:cNvPr id="2050" name="Picture 2" descr="Taxi Antwerpen | luchthavenvervoer Antwerpen | Antwerpen Taxi">
            <a:extLst>
              <a:ext uri="{FF2B5EF4-FFF2-40B4-BE49-F238E27FC236}">
                <a16:creationId xmlns:a16="http://schemas.microsoft.com/office/drawing/2014/main" id="{9FDF638C-DF47-EBB7-3F29-6FB333B6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22" y="1941254"/>
            <a:ext cx="4762500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8A59-6BC3-614C-0025-6BCA5A86387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F8FB2-E7C0-7809-9F4A-A97EF73F0D60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Taxi laten springen op achterwielen</a:t>
            </a:r>
          </a:p>
          <a:p>
            <a:r>
              <a:rPr lang="nl-BE" dirty="0"/>
              <a:t>Speakers implementeren</a:t>
            </a:r>
          </a:p>
          <a:p>
            <a:endParaRPr lang="nl-BE" dirty="0"/>
          </a:p>
        </p:txBody>
      </p:sp>
      <p:pic>
        <p:nvPicPr>
          <p:cNvPr id="1026" name="Picture 2" descr="Taxi in Nederland - Prijzen, service en de beste tips - Holland.com">
            <a:extLst>
              <a:ext uri="{FF2B5EF4-FFF2-40B4-BE49-F238E27FC236}">
                <a16:creationId xmlns:a16="http://schemas.microsoft.com/office/drawing/2014/main" id="{8C9E9831-DD63-BBDB-8F99-D2E0730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19" y="1581912"/>
            <a:ext cx="5778881" cy="33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8A59-6BC3-614C-0025-6BCA5A86387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Plan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F8FB2-E7C0-7809-9F4A-A97EF73F0D60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Mechanisch systeem met motoraanvoer</a:t>
            </a:r>
          </a:p>
          <a:p>
            <a:pPr marL="0" indent="0">
              <a:buNone/>
            </a:pPr>
            <a:r>
              <a:rPr lang="nl-BE">
                <a:sym typeface="Wingdings" panose="05000000000000000000" pitchFamily="2" charset="2"/>
              </a:rPr>
              <a:t> 3D print (zie demo)</a:t>
            </a:r>
            <a:endParaRPr lang="nl-BE"/>
          </a:p>
          <a:p>
            <a:r>
              <a:rPr lang="nl-BE"/>
              <a:t>Speakersysteem</a:t>
            </a:r>
          </a:p>
          <a:p>
            <a:endParaRPr lang="nl-BE"/>
          </a:p>
          <a:p>
            <a:endParaRPr lang="nl-BE" dirty="0"/>
          </a:p>
        </p:txBody>
      </p:sp>
      <p:pic>
        <p:nvPicPr>
          <p:cNvPr id="3074" name="Picture 2" descr="Meer dan 1.000 gratis afbeeldingen van Taxi en New York - Pixabay">
            <a:extLst>
              <a:ext uri="{FF2B5EF4-FFF2-40B4-BE49-F238E27FC236}">
                <a16:creationId xmlns:a16="http://schemas.microsoft.com/office/drawing/2014/main" id="{7142633E-35B8-1832-2ADC-351FBB13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9" y="1273629"/>
            <a:ext cx="5218923" cy="39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6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D03D-99B3-B670-E0E5-463EF91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scharniersysteem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1CA039-BB98-AC91-9DC1-5F9758D5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Scharniersysteem met maker </a:t>
            </a:r>
            <a:r>
              <a:rPr lang="nl-BE" dirty="0" err="1"/>
              <a:t>beams</a:t>
            </a:r>
            <a:endParaRPr lang="nl-BE" dirty="0"/>
          </a:p>
          <a:p>
            <a:r>
              <a:rPr lang="nl-BE" dirty="0"/>
              <a:t>Stappenmotor aangestuurd via </a:t>
            </a:r>
            <a:r>
              <a:rPr lang="nl-BE" dirty="0" err="1"/>
              <a:t>Arduino</a:t>
            </a:r>
            <a:endParaRPr lang="nl-BE" dirty="0"/>
          </a:p>
          <a:p>
            <a:r>
              <a:rPr lang="nl-BE" dirty="0"/>
              <a:t>3D geprinte ovaalvorm </a:t>
            </a:r>
          </a:p>
          <a:p>
            <a:pPr marL="0" indent="0">
              <a:buNone/>
            </a:pPr>
            <a:r>
              <a:rPr lang="nl-BE" dirty="0"/>
              <a:t> =&gt; probleem: eerst ander bordje uit 3D-printer met weinig info</a:t>
            </a:r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E7E82-4850-CFE5-1E87-6BB0D270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40" y="2948633"/>
            <a:ext cx="379816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r>
              <a:rPr lang="nl-BE" dirty="0"/>
              <a:t>Prototype </a:t>
            </a:r>
            <a:r>
              <a:rPr lang="nl-BE" dirty="0" err="1"/>
              <a:t>Geluidsinstalatie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>
            <a:normAutofit/>
          </a:bodyPr>
          <a:lstStyle/>
          <a:p>
            <a:r>
              <a:rPr lang="nl-BE" dirty="0"/>
              <a:t> VM202N</a:t>
            </a:r>
          </a:p>
          <a:p>
            <a:r>
              <a:rPr lang="nl-BE" dirty="0"/>
              <a:t>Speaker </a:t>
            </a:r>
          </a:p>
          <a:p>
            <a:r>
              <a:rPr lang="nl-BE" dirty="0" err="1"/>
              <a:t>Versterkingschakeling</a:t>
            </a:r>
            <a:r>
              <a:rPr lang="nl-BE"/>
              <a:t> maken</a:t>
            </a:r>
            <a:endParaRPr lang="nl-BE" dirty="0"/>
          </a:p>
          <a:p>
            <a:r>
              <a:rPr lang="nl-BE" dirty="0"/>
              <a:t>Nog op te lossen: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Vaste bron creëren.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VM202N">
            <a:extLst>
              <a:ext uri="{FF2B5EF4-FFF2-40B4-BE49-F238E27FC236}">
                <a16:creationId xmlns:a16="http://schemas.microsoft.com/office/drawing/2014/main" id="{2E0F009E-CF53-2232-A7A2-BF532C61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839" y="1792061"/>
            <a:ext cx="2860609" cy="214545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811099-58FE-E685-BF71-6DBB3CB3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19" y="3668291"/>
            <a:ext cx="3121481" cy="22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00D91-A0DD-2DF7-4F1E-49E21C96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Experience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Taxi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B9BF6D-1119-9503-F406-3F5A7C4B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8187070" cy="951135"/>
          </a:xfrm>
        </p:spPr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Xander, Colin, alberiek &amp; Esteban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277738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362</TotalTime>
  <Words>94</Words>
  <Application>Microsoft Office PowerPoint</Application>
  <PresentationFormat>Breedbeeld</PresentationFormat>
  <Paragraphs>30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Escape room TAxi</vt:lpstr>
      <vt:lpstr>PowerPoint-presentatie</vt:lpstr>
      <vt:lpstr>PowerPoint-presentatie</vt:lpstr>
      <vt:lpstr>PowerPoint-presentatie</vt:lpstr>
      <vt:lpstr>Prototype scharniersysteem</vt:lpstr>
      <vt:lpstr>Prototype Geluidsinstalatie</vt:lpstr>
      <vt:lpstr>Project Experience:  Taxi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Xander</cp:lastModifiedBy>
  <cp:revision>12</cp:revision>
  <dcterms:created xsi:type="dcterms:W3CDTF">2023-02-16T13:13:11Z</dcterms:created>
  <dcterms:modified xsi:type="dcterms:W3CDTF">2023-03-16T12:29:10Z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