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B2C8-10B5-4205-8F86-FE7A446D539E}" v="1" dt="2023-09-26T06:16:12.191"/>
    <p1510:client id="{9F5A4C45-8917-40FC-ACA1-585B53A76AB7}" v="16" dt="2023-09-26T06:15:55.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325" y="-3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2/10/2023</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0569198" cy="15257987"/>
          </a:xfrm>
        </p:spPr>
        <p:txBody>
          <a:bodyPr>
            <a:normAutofit/>
          </a:bodyPr>
          <a:lstStyle/>
          <a:p>
            <a:pPr>
              <a:lnSpc>
                <a:spcPct val="100000"/>
              </a:lnSpc>
            </a:pPr>
            <a:r>
              <a:rPr lang="nl-BE" dirty="0">
                <a:solidFill>
                  <a:srgbClr val="E00020"/>
                </a:solidFill>
              </a:rPr>
              <a:t>Tracking </a:t>
            </a:r>
            <a:r>
              <a:rPr lang="nl-BE" dirty="0" err="1">
                <a:solidFill>
                  <a:srgbClr val="E00020"/>
                </a:solidFill>
              </a:rPr>
              <a:t>lights</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Licht volgsysteem</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3000" dirty="0">
                <a:solidFill>
                  <a:schemeClr val="accent6">
                    <a:lumMod val="60000"/>
                    <a:lumOff val="40000"/>
                  </a:schemeClr>
                </a:solidFill>
              </a:rPr>
              <a:t>We willen een led strip aansturen aan de hand van waar een persoon zich bevindt binnen die led strip. We maken hiervoor gebruik van motion tracking op een Raspberry Pi. Die communiceert via MQTT met een ESP32 waarop een programma draait die de </a:t>
            </a:r>
            <a:r>
              <a:rPr lang="nl-BE" sz="3000" dirty="0" err="1">
                <a:solidFill>
                  <a:schemeClr val="accent6">
                    <a:lumMod val="60000"/>
                    <a:lumOff val="40000"/>
                  </a:schemeClr>
                </a:solidFill>
              </a:rPr>
              <a:t>led’s</a:t>
            </a:r>
            <a:r>
              <a:rPr lang="nl-BE" sz="3000" dirty="0">
                <a:solidFill>
                  <a:schemeClr val="accent6">
                    <a:lumMod val="60000"/>
                    <a:lumOff val="40000"/>
                  </a:schemeClr>
                </a:solidFill>
              </a:rPr>
              <a:t> aanstuurt</a:t>
            </a:r>
            <a:r>
              <a:rPr lang="nl-BE" sz="3000">
                <a:solidFill>
                  <a:schemeClr val="accent6">
                    <a:lumMod val="60000"/>
                    <a:lumOff val="40000"/>
                  </a:schemeClr>
                </a:solidFill>
              </a:rPr>
              <a:t>. </a:t>
            </a: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5893858" cy="2400657"/>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Thibaut </a:t>
            </a:r>
            <a:r>
              <a:rPr lang="nl-BE" sz="3000" dirty="0" err="1"/>
              <a:t>Schrooyens</a:t>
            </a:r>
            <a:r>
              <a:rPr lang="nl-BE" sz="3000" dirty="0"/>
              <a:t>, 2</a:t>
            </a:r>
            <a:r>
              <a:rPr lang="nl-BE" sz="3000" baseline="30000" dirty="0"/>
              <a:t>de</a:t>
            </a:r>
            <a:r>
              <a:rPr lang="nl-BE" sz="3000" dirty="0"/>
              <a:t>  EO-ICT</a:t>
            </a:r>
          </a:p>
          <a:p>
            <a:pPr marL="457200" indent="-457200">
              <a:buFont typeface="Arial" panose="020B0604020202020204" pitchFamily="34" charset="0"/>
              <a:buChar char="•"/>
            </a:pPr>
            <a:r>
              <a:rPr lang="nl-BE" sz="3000" dirty="0"/>
              <a:t>Thomas </a:t>
            </a:r>
            <a:r>
              <a:rPr lang="nl-BE" sz="3000" dirty="0" err="1"/>
              <a:t>Oddery</a:t>
            </a:r>
            <a:r>
              <a:rPr lang="nl-BE" sz="3000" dirty="0"/>
              <a:t> , 2</a:t>
            </a:r>
            <a:r>
              <a:rPr lang="nl-BE" sz="3000" baseline="30000" dirty="0"/>
              <a:t>de</a:t>
            </a:r>
            <a:r>
              <a:rPr lang="nl-BE" sz="3000" dirty="0"/>
              <a:t>  EO-ICT</a:t>
            </a:r>
          </a:p>
          <a:p>
            <a:pPr marL="457200" indent="-457200">
              <a:buFont typeface="Arial" panose="020B0604020202020204" pitchFamily="34" charset="0"/>
              <a:buChar char="•"/>
            </a:pPr>
            <a:r>
              <a:rPr lang="nl-BE" sz="3000" dirty="0" err="1"/>
              <a:t>Szymon</a:t>
            </a:r>
            <a:r>
              <a:rPr lang="nl-BE" sz="3000" dirty="0"/>
              <a:t> </a:t>
            </a:r>
            <a:r>
              <a:rPr lang="nl-BE" sz="3000" dirty="0" err="1"/>
              <a:t>Dizewski</a:t>
            </a:r>
            <a:r>
              <a:rPr lang="nl-BE" sz="3000" dirty="0"/>
              <a:t> , 3</a:t>
            </a:r>
            <a:r>
              <a:rPr lang="nl-BE" sz="3000" baseline="30000" dirty="0"/>
              <a:t>de</a:t>
            </a:r>
            <a:r>
              <a:rPr lang="nl-BE" sz="3000" dirty="0"/>
              <a:t>  EO-ICT</a:t>
            </a:r>
          </a:p>
          <a:p>
            <a:pPr marL="457200" indent="-457200">
              <a:buFont typeface="Arial" panose="020B0604020202020204" pitchFamily="34" charset="0"/>
              <a:buChar char="•"/>
            </a:pPr>
            <a:r>
              <a:rPr lang="nl-BE" sz="3000" dirty="0"/>
              <a:t>Maxime Vansteelandt, 3</a:t>
            </a:r>
            <a:r>
              <a:rPr lang="nl-BE" sz="3000" baseline="30000" dirty="0"/>
              <a:t>de</a:t>
            </a:r>
            <a:r>
              <a:rPr lang="nl-BE" sz="3000" dirty="0"/>
              <a:t>  EO-ICT</a:t>
            </a:r>
          </a:p>
        </p:txBody>
      </p:sp>
      <p:pic>
        <p:nvPicPr>
          <p:cNvPr id="42" name="Afbeelding 41">
            <a:extLst>
              <a:ext uri="{FF2B5EF4-FFF2-40B4-BE49-F238E27FC236}">
                <a16:creationId xmlns:a16="http://schemas.microsoft.com/office/drawing/2014/main" id="{46565EF2-5F1F-216A-A7BE-591F9ED27A6C}"/>
              </a:ext>
            </a:extLst>
          </p:cNvPr>
          <p:cNvPicPr>
            <a:picLocks noChangeAspect="1"/>
          </p:cNvPicPr>
          <p:nvPr/>
        </p:nvPicPr>
        <p:blipFill>
          <a:blip r:embed="rId2"/>
          <a:srcRect/>
          <a:stretch/>
        </p:blipFill>
        <p:spPr>
          <a:xfrm>
            <a:off x="25868671" y="38354363"/>
            <a:ext cx="3946043" cy="3946043"/>
          </a:xfrm>
          <a:prstGeom prst="rect">
            <a:avLst/>
          </a:prstGeom>
        </p:spPr>
      </p:pic>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4" y="6930189"/>
            <a:ext cx="14083937" cy="1895450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664551"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FA04DA-A2C1-4A00-9FA4-1F6991DEC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0</TotalTime>
  <Words>178</Words>
  <Application>Microsoft Office PowerPoint</Application>
  <PresentationFormat>Aangepast</PresentationFormat>
  <Paragraphs>21</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Tracking lights  Licht volgsysteem  We willen een led strip aansturen aan de hand van waar een persoon zich bevindt binnen die led strip. We maken hiervoor gebruik van motion tracking op een Raspberry Pi. Die communiceert via MQTT met een ESP32 waarop een programma draait die de led’s aanstuurt.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Maxime Vansteelandt</cp:lastModifiedBy>
  <cp:revision>3</cp:revision>
  <dcterms:created xsi:type="dcterms:W3CDTF">2023-09-18T11:28:10Z</dcterms:created>
  <dcterms:modified xsi:type="dcterms:W3CDTF">2023-10-02T13:14:42Z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