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9" r:id="rId5"/>
  </p:sldIdLst>
  <p:sldSz cx="30816550" cy="43056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BB"/>
    <a:srgbClr val="FFEB87"/>
    <a:srgbClr val="EEE3AB"/>
    <a:srgbClr val="BA3F1D"/>
    <a:srgbClr val="FFB30F"/>
    <a:srgbClr val="800080"/>
    <a:srgbClr val="E00020"/>
    <a:srgbClr val="FF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2C8-10B5-4205-8F86-FE7A446D539E}" v="1" dt="2023-09-26T06:16:12.191"/>
    <p1510:client id="{9F5A4C45-8917-40FC-ACA1-585B53A76AB7}" v="16" dt="2023-09-26T06:15:5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990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F62-86D8-402D-B735-90423DD750BA}" type="datetimeFigureOut">
              <a:rPr lang="nl-BE" smtClean="0"/>
              <a:t>6/02/2024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78A-CD55-4F19-93E8-BF36DF9A91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8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A5734E-4DB8-EE8B-F68F-1169DDD5B4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8275" y="2122717"/>
            <a:ext cx="265792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err="1"/>
              <a:t>Subtitel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44C3067-E264-D697-4222-E27774B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75" y="4038760"/>
            <a:ext cx="27000000" cy="336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D57C3E6A-0796-4D8E-D805-DA3CBB91B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60250" y="1463974"/>
            <a:ext cx="4607706" cy="16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081619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3081619" rtl="0" eaLnBrk="1" latinLnBrk="0" hangingPunct="1">
        <a:lnSpc>
          <a:spcPct val="90000"/>
        </a:lnSpc>
        <a:spcBef>
          <a:spcPts val="337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311215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808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85202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39283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693364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847445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6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155607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309688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1pPr>
      <a:lvl2pPr marL="154081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2pPr>
      <a:lvl3pPr marL="308161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3pPr>
      <a:lvl4pPr marL="462242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4pPr>
      <a:lvl5pPr marL="616323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5pPr>
      <a:lvl6pPr marL="770404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924485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078566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232647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393167BD-734E-F686-52B8-C19524E9CA4E}"/>
              </a:ext>
            </a:extLst>
          </p:cNvPr>
          <p:cNvSpPr/>
          <p:nvPr/>
        </p:nvSpPr>
        <p:spPr>
          <a:xfrm>
            <a:off x="-1" y="0"/>
            <a:ext cx="14423926" cy="43056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484A38-808E-49C3-AC6A-5F38EC7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00" y="18286055"/>
            <a:ext cx="10569198" cy="1525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Upgrade</a:t>
            </a:r>
            <a:br>
              <a:rPr lang="nl-BE" dirty="0"/>
            </a:br>
            <a:r>
              <a:rPr lang="nl-BE" dirty="0"/>
              <a:t>Verlichting</a:t>
            </a:r>
            <a:br>
              <a:rPr lang="nl-BE" dirty="0"/>
            </a:br>
            <a:r>
              <a:rPr lang="nl-BE" dirty="0"/>
              <a:t>-systeem</a:t>
            </a:r>
            <a:br>
              <a:rPr lang="nl-BE" dirty="0">
                <a:solidFill>
                  <a:srgbClr val="E00020"/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6000" dirty="0">
                <a:solidFill>
                  <a:srgbClr val="E00020"/>
                </a:solidFill>
              </a:rPr>
              <a:t>Project voor </a:t>
            </a:r>
            <a:r>
              <a:rPr lang="nl-BE" sz="6000" dirty="0" err="1">
                <a:solidFill>
                  <a:srgbClr val="E00020"/>
                </a:solidFill>
              </a:rPr>
              <a:t>Wallenius</a:t>
            </a:r>
            <a:r>
              <a:rPr lang="nl-BE" sz="6000" dirty="0">
                <a:solidFill>
                  <a:srgbClr val="E00020"/>
                </a:solidFill>
              </a:rPr>
              <a:t> </a:t>
            </a:r>
            <a:r>
              <a:rPr lang="nl-BE" sz="6000" dirty="0" err="1">
                <a:solidFill>
                  <a:srgbClr val="E00020"/>
                </a:solidFill>
              </a:rPr>
              <a:t>Wilhelmsen</a:t>
            </a: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NL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Implementeer op afstand bedienbare verlichting voor </a:t>
            </a:r>
            <a:r>
              <a:rPr lang="nl-NL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Wallenius</a:t>
            </a:r>
            <a:r>
              <a:rPr lang="nl-NL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Wilhelmsen</a:t>
            </a:r>
            <a:r>
              <a:rPr lang="nl-NL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Solutions. Overwegen van ISP en </a:t>
            </a:r>
            <a:r>
              <a:rPr lang="nl-NL" sz="3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LoRa</a:t>
            </a:r>
            <a:r>
              <a:rPr lang="nl-NL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-netwerken voor draadloze communicatie en extra diensten zoals het uitlezen van meters en omgevingssensoren.</a:t>
            </a:r>
            <a:endParaRPr lang="nl-B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469843F-E20E-D478-51C6-39DE0239F2E1}"/>
              </a:ext>
            </a:extLst>
          </p:cNvPr>
          <p:cNvSpPr/>
          <p:nvPr/>
        </p:nvSpPr>
        <p:spPr>
          <a:xfrm>
            <a:off x="1" y="34006675"/>
            <a:ext cx="3746089" cy="3097162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1252E1-C332-3BA0-492F-E63DFDB935D9}"/>
              </a:ext>
            </a:extLst>
          </p:cNvPr>
          <p:cNvSpPr txBox="1"/>
          <p:nvPr/>
        </p:nvSpPr>
        <p:spPr>
          <a:xfrm>
            <a:off x="4689253" y="34585760"/>
            <a:ext cx="7281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Professionele bachelor</a:t>
            </a:r>
          </a:p>
          <a:p>
            <a:r>
              <a:rPr lang="nl-BE" sz="6000">
                <a:solidFill>
                  <a:srgbClr val="E00020"/>
                </a:solidFill>
              </a:rPr>
              <a:t>Elektronica-ICT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BF453FA0-7C61-6C1A-4866-179843F539E5}"/>
              </a:ext>
            </a:extLst>
          </p:cNvPr>
          <p:cNvSpPr txBox="1"/>
          <p:nvPr/>
        </p:nvSpPr>
        <p:spPr>
          <a:xfrm>
            <a:off x="16392626" y="38978795"/>
            <a:ext cx="738785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 dirty="0">
                <a:solidFill>
                  <a:srgbClr val="E00020"/>
                </a:solidFill>
              </a:rPr>
              <a:t>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Elias </a:t>
            </a:r>
            <a:r>
              <a:rPr lang="nl-BE" sz="3200" dirty="0" err="1"/>
              <a:t>Vanthorre</a:t>
            </a:r>
            <a:r>
              <a:rPr lang="nl-BE" sz="3200" dirty="0"/>
              <a:t> , 2de jaar Elektronica </a:t>
            </a:r>
            <a:r>
              <a:rPr lang="nl-BE" sz="3200" dirty="0" err="1"/>
              <a:t>ict</a:t>
            </a:r>
            <a:r>
              <a:rPr lang="nl-BE" sz="3200" dirty="0"/>
              <a:t> ,​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200" dirty="0"/>
              <a:t>	Network &amp; system management </a:t>
            </a:r>
            <a:endParaRPr lang="nl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Xander Claessens , 2de jaar Elektronica </a:t>
            </a:r>
            <a:r>
              <a:rPr lang="nl-BE" sz="3000" dirty="0" err="1"/>
              <a:t>ict</a:t>
            </a:r>
            <a:r>
              <a:rPr lang="nl-BE" sz="3000" dirty="0"/>
              <a:t> ,​</a:t>
            </a:r>
          </a:p>
          <a:p>
            <a:r>
              <a:rPr lang="nl-BE" sz="3000" dirty="0"/>
              <a:t>	Network &amp; system management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Robbe Verhelst , 2de jaar Elektronica </a:t>
            </a:r>
            <a:r>
              <a:rPr lang="nl-BE" sz="3000" dirty="0" err="1"/>
              <a:t>ict</a:t>
            </a:r>
            <a:r>
              <a:rPr lang="nl-BE" sz="3000" dirty="0"/>
              <a:t> ,​</a:t>
            </a:r>
          </a:p>
          <a:p>
            <a:r>
              <a:rPr lang="nl-BE" sz="3000" dirty="0"/>
              <a:t>	Network &amp; system management </a:t>
            </a:r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009258B9-4186-3293-B7AB-AA427CC4DA30}"/>
              </a:ext>
            </a:extLst>
          </p:cNvPr>
          <p:cNvSpPr/>
          <p:nvPr/>
        </p:nvSpPr>
        <p:spPr>
          <a:xfrm rot="5400000">
            <a:off x="3104621" y="920025"/>
            <a:ext cx="17325394" cy="15353161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Rechthoek 44" descr="Camera met effen opvulling">
            <a:extLst>
              <a:ext uri="{FF2B5EF4-FFF2-40B4-BE49-F238E27FC236}">
                <a16:creationId xmlns:a16="http://schemas.microsoft.com/office/drawing/2014/main" id="{2424B285-4B6A-6E92-C353-E107E7300EF0}"/>
              </a:ext>
            </a:extLst>
          </p:cNvPr>
          <p:cNvSpPr/>
          <p:nvPr/>
        </p:nvSpPr>
        <p:spPr>
          <a:xfrm>
            <a:off x="15408275" y="26469474"/>
            <a:ext cx="6729830" cy="108252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Rechthoek 45" descr="Camera met effen opvulling">
            <a:extLst>
              <a:ext uri="{FF2B5EF4-FFF2-40B4-BE49-F238E27FC236}">
                <a16:creationId xmlns:a16="http://schemas.microsoft.com/office/drawing/2014/main" id="{9217C33B-78C0-FF0A-A77C-7B104616D3E9}"/>
              </a:ext>
            </a:extLst>
          </p:cNvPr>
          <p:cNvSpPr/>
          <p:nvPr/>
        </p:nvSpPr>
        <p:spPr>
          <a:xfrm>
            <a:off x="22762382" y="26469473"/>
            <a:ext cx="6729830" cy="108252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CFEEFDED-98D0-A3D3-98A0-B64EB8C3F307}"/>
              </a:ext>
            </a:extLst>
          </p:cNvPr>
          <p:cNvSpPr/>
          <p:nvPr/>
        </p:nvSpPr>
        <p:spPr>
          <a:xfrm>
            <a:off x="15408274" y="6930189"/>
            <a:ext cx="14083937" cy="18954509"/>
          </a:xfrm>
          <a:custGeom>
            <a:avLst/>
            <a:gdLst>
              <a:gd name="connsiteX0" fmla="*/ 3128184 w 7218948"/>
              <a:gd name="connsiteY0" fmla="*/ 0 h 8715612"/>
              <a:gd name="connsiteX1" fmla="*/ 3320716 w 7218948"/>
              <a:gd name="connsiteY1" fmla="*/ 0 h 8715612"/>
              <a:gd name="connsiteX2" fmla="*/ 4090760 w 7218948"/>
              <a:gd name="connsiteY2" fmla="*/ 0 h 8715612"/>
              <a:gd name="connsiteX3" fmla="*/ 7218948 w 7218948"/>
              <a:gd name="connsiteY3" fmla="*/ 0 h 8715612"/>
              <a:gd name="connsiteX4" fmla="*/ 7218948 w 7218948"/>
              <a:gd name="connsiteY4" fmla="*/ 3128187 h 8715612"/>
              <a:gd name="connsiteX5" fmla="*/ 7218948 w 7218948"/>
              <a:gd name="connsiteY5" fmla="*/ 5038312 h 8715612"/>
              <a:gd name="connsiteX6" fmla="*/ 7218948 w 7218948"/>
              <a:gd name="connsiteY6" fmla="*/ 8715612 h 8715612"/>
              <a:gd name="connsiteX7" fmla="*/ 0 w 7218948"/>
              <a:gd name="connsiteY7" fmla="*/ 8715612 h 8715612"/>
              <a:gd name="connsiteX8" fmla="*/ 0 w 7218948"/>
              <a:gd name="connsiteY8" fmla="*/ 3128187 h 8715612"/>
              <a:gd name="connsiteX9" fmla="*/ 3128184 w 7218948"/>
              <a:gd name="connsiteY9" fmla="*/ 0 h 87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8948" h="8715612">
                <a:moveTo>
                  <a:pt x="3128184" y="0"/>
                </a:moveTo>
                <a:lnTo>
                  <a:pt x="3320716" y="0"/>
                </a:lnTo>
                <a:lnTo>
                  <a:pt x="4090760" y="0"/>
                </a:lnTo>
                <a:lnTo>
                  <a:pt x="7218948" y="0"/>
                </a:lnTo>
                <a:lnTo>
                  <a:pt x="7218948" y="3128187"/>
                </a:lnTo>
                <a:lnTo>
                  <a:pt x="7218948" y="5038312"/>
                </a:lnTo>
                <a:lnTo>
                  <a:pt x="7218948" y="8715612"/>
                </a:lnTo>
                <a:lnTo>
                  <a:pt x="0" y="8715612"/>
                </a:lnTo>
                <a:lnTo>
                  <a:pt x="0" y="3128187"/>
                </a:lnTo>
                <a:cubicBezTo>
                  <a:pt x="0" y="1400537"/>
                  <a:pt x="1400536" y="0"/>
                  <a:pt x="3128184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1F12B631-D0A2-630F-5F02-5812D81F9D34}"/>
              </a:ext>
            </a:extLst>
          </p:cNvPr>
          <p:cNvSpPr txBox="1"/>
          <p:nvPr/>
        </p:nvSpPr>
        <p:spPr>
          <a:xfrm>
            <a:off x="-18480505" y="8037095"/>
            <a:ext cx="1651180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Instructies: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Pas de project titel aan en voeg een subtitel toe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Schrijf eronder een korte omschrijving van de probleemstelling, jullie uitwerking, de gebruikte componenten en welke leerstof jullie nodig hadden.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3 foto’s door mooie foto’s van jullie product/prototype.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Noteer jullie namen bij het team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Indien een leerlijn niet werd gebruikt in jullie project, vervang het vinkje dan door een leeg vierkantje.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QR code door eentje die verwijst naar jullie GitHub </a:t>
            </a:r>
            <a:r>
              <a:rPr lang="nl-BE" sz="6000" err="1">
                <a:solidFill>
                  <a:schemeClr val="bg2">
                    <a:lumMod val="50000"/>
                  </a:schemeClr>
                </a:solidFill>
              </a:rPr>
              <a:t>repository</a:t>
            </a: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D1BB34-8DFD-1A6C-46EE-D709F1A2E3EE}"/>
              </a:ext>
            </a:extLst>
          </p:cNvPr>
          <p:cNvSpPr txBox="1"/>
          <p:nvPr/>
        </p:nvSpPr>
        <p:spPr>
          <a:xfrm>
            <a:off x="3111122" y="38386185"/>
            <a:ext cx="85491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Software Engineering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Hardware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Network- &amp; System administration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Artificial Intelligence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Personal development</a:t>
            </a:r>
          </a:p>
        </p:txBody>
      </p:sp>
      <p:pic>
        <p:nvPicPr>
          <p:cNvPr id="5" name="Afbeelding 4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C9170BC9-A869-A045-107D-D6524F7A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7063" y="37879547"/>
            <a:ext cx="4735148" cy="47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9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vives">
      <a:dk1>
        <a:sysClr val="windowText" lastClr="000000"/>
      </a:dk1>
      <a:lt1>
        <a:sysClr val="window" lastClr="FFFFFF"/>
      </a:lt1>
      <a:dk2>
        <a:srgbClr val="525252"/>
      </a:dk2>
      <a:lt2>
        <a:srgbClr val="D3D0BB"/>
      </a:lt2>
      <a:accent1>
        <a:srgbClr val="E00020"/>
      </a:accent1>
      <a:accent2>
        <a:srgbClr val="FFABB7"/>
      </a:accent2>
      <a:accent3>
        <a:srgbClr val="9B9B9B"/>
      </a:accent3>
      <a:accent4>
        <a:srgbClr val="EFEEE9"/>
      </a:accent4>
      <a:accent5>
        <a:srgbClr val="FFFFFF"/>
      </a:accent5>
      <a:accent6>
        <a:srgbClr val="525252"/>
      </a:accent6>
      <a:hlink>
        <a:srgbClr val="FF0000"/>
      </a:hlink>
      <a:folHlink>
        <a:srgbClr val="E00020"/>
      </a:folHlink>
    </a:clrScheme>
    <a:fontScheme name="VIVES">
      <a:majorFont>
        <a:latin typeface="Segoe UI Black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mauteur-onderzoeksposter-2023" id="{5D0C1C79-FF0C-8948-82C0-AD0E84695E5A}" vid="{84E0E645-1F5A-234B-8281-48F1B2AD5A4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21bb7d-4033-42bd-968a-881fd459c073" xsi:nil="true"/>
    <lcf76f155ced4ddcb4097134ff3c332f xmlns="7af3f08f-6b65-4c98-b033-853692dc00b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315BEEDAF0940BE0419D11160810D" ma:contentTypeVersion="13" ma:contentTypeDescription="Een nieuw document maken." ma:contentTypeScope="" ma:versionID="65cc36ba5ecf2b8ae38cfb5d3600ecb6">
  <xsd:schema xmlns:xsd="http://www.w3.org/2001/XMLSchema" xmlns:xs="http://www.w3.org/2001/XMLSchema" xmlns:p="http://schemas.microsoft.com/office/2006/metadata/properties" xmlns:ns2="7af3f08f-6b65-4c98-b033-853692dc00be" xmlns:ns3="f921bb7d-4033-42bd-968a-881fd459c073" targetNamespace="http://schemas.microsoft.com/office/2006/metadata/properties" ma:root="true" ma:fieldsID="4337c3901829783fe22243fefdc46442" ns2:_="" ns3:_="">
    <xsd:import namespace="7af3f08f-6b65-4c98-b033-853692dc00be"/>
    <xsd:import namespace="f921bb7d-4033-42bd-968a-881fd459c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3f08f-6b65-4c98-b033-853692dc0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460a840-b235-4d39-b436-fe20d012a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1bb7d-4033-42bd-968a-881fd459c07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5375f4a-c383-46c1-98ae-31cbdcd71064}" ma:internalName="TaxCatchAll" ma:showField="CatchAllData" ma:web="f921bb7d-4033-42bd-968a-881fd459c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A04DA-A2C1-4A00-9FA4-1F6991DE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7EB90-66CA-4409-98FF-5024AA619E64}">
  <ds:schemaRefs>
    <ds:schemaRef ds:uri="7af3f08f-6b65-4c98-b033-853692dc00be"/>
    <ds:schemaRef ds:uri="f921bb7d-4033-42bd-968a-881fd459c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9BCEE1-615B-41DE-9A08-D2B491EEAFBE}">
  <ds:schemaRefs>
    <ds:schemaRef ds:uri="7af3f08f-6b65-4c98-b033-853692dc00be"/>
    <ds:schemaRef ds:uri="f921bb7d-4033-42bd-968a-881fd459c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project experience</Template>
  <TotalTime>88</TotalTime>
  <Words>188</Words>
  <Application>Microsoft Office PowerPoint</Application>
  <PresentationFormat>Aangepast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Kantoorthema</vt:lpstr>
      <vt:lpstr>Upgrade Verlichting -systeem  Project voor Wallenius Wilhelmsen   Implementeer op afstand bedienbare verlichting voor Wallenius Wilhelmsen Solutions. Overwegen van ISP en LoRa-netwerken voor draadloze communicatie en extra diensten zoals het uitlezen van meters en omgevingssensoren.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titel Omschrijving in korte zin</dc:title>
  <dc:creator>Ronny Mees</dc:creator>
  <cp:lastModifiedBy>Robbe Verhelst</cp:lastModifiedBy>
  <cp:revision>3</cp:revision>
  <dcterms:created xsi:type="dcterms:W3CDTF">2023-09-18T11:28:10Z</dcterms:created>
  <dcterms:modified xsi:type="dcterms:W3CDTF">2024-02-06T19:49:14Z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0x0101001EA315BEEDAF0940BE0419D11160810D</vt:lpwstr>
  </property>
  <property fmtid="{D5CDD505-2E9C-101B-9397-08002B2CF9AE}" pid="3" name="Referentiekader">
    <vt:lpwstr/>
  </property>
  <property fmtid="{D5CDD505-2E9C-101B-9397-08002B2CF9AE}" pid="4" name="Academiejaar">
    <vt:lpwstr/>
  </property>
  <property fmtid="{D5CDD505-2E9C-101B-9397-08002B2CF9AE}" pid="5" name="MediaServiceImageTags">
    <vt:lpwstr/>
  </property>
</Properties>
</file>