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618" y="102"/>
      </p:cViewPr>
      <p:guideLst>
        <p:guide orient="horz" pos="6735"/>
        <p:guide pos="95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  <a:prstGeom prst="rect">
            <a:avLst/>
          </a:prstGeo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  <a:prstGeom prst="rect">
            <a:avLst/>
          </a:prstGeo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B1718F-549B-4CA6-82CD-A12BD2922F9D}"/>
              </a:ext>
            </a:extLst>
          </p:cNvPr>
          <p:cNvSpPr/>
          <p:nvPr userDrawn="1"/>
        </p:nvSpPr>
        <p:spPr>
          <a:xfrm>
            <a:off x="172402" y="746894"/>
            <a:ext cx="10616238" cy="156768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61AA1F-2A15-451D-A5CD-91521FFB62BB}"/>
              </a:ext>
            </a:extLst>
          </p:cNvPr>
          <p:cNvSpPr/>
          <p:nvPr userDrawn="1"/>
        </p:nvSpPr>
        <p:spPr>
          <a:xfrm>
            <a:off x="699463" y="221113"/>
            <a:ext cx="10471457" cy="209346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Consolas" panose="020B0609020204030204" pitchFamily="49" charset="0"/>
            </a:endParaRP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3A19B2F9-A697-46A6-A88E-C9C3C2854F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2" y="18544908"/>
            <a:ext cx="3188054" cy="25871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326CCB-9381-48CF-9262-B50705D55A33}"/>
              </a:ext>
            </a:extLst>
          </p:cNvPr>
          <p:cNvSpPr/>
          <p:nvPr userDrawn="1"/>
        </p:nvSpPr>
        <p:spPr>
          <a:xfrm>
            <a:off x="200025" y="200025"/>
            <a:ext cx="29860875" cy="20974050"/>
          </a:xfrm>
          <a:prstGeom prst="roundRect">
            <a:avLst>
              <a:gd name="adj" fmla="val 397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B0A176C-A51C-4FEB-938D-4A063C628FE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12" y="19425417"/>
            <a:ext cx="3444539" cy="1335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0C7AE2-C12D-4E6F-84F7-BB5AFEF6A36D}"/>
              </a:ext>
            </a:extLst>
          </p:cNvPr>
          <p:cNvSpPr/>
          <p:nvPr userDrawn="1"/>
        </p:nvSpPr>
        <p:spPr>
          <a:xfrm>
            <a:off x="172404" y="171450"/>
            <a:ext cx="10659100" cy="2143125"/>
          </a:xfrm>
          <a:prstGeom prst="roundRect">
            <a:avLst>
              <a:gd name="adj" fmla="val 30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latin typeface="Consolas" panose="020B0609020204030204" pitchFamily="49" charset="0"/>
              </a:rPr>
              <a:t>Projectweek</a:t>
            </a:r>
            <a:r>
              <a:rPr lang="en-US" sz="8800" dirty="0">
                <a:latin typeface="Consolas" panose="020B0609020204030204" pitchFamily="49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6931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D7AFEF6-C292-410D-875C-F1C5BE241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563" y="8642542"/>
            <a:ext cx="4262086" cy="4098541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20DCAD5-2F63-4EA2-B2DA-51E89C69A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" b="1299"/>
          <a:stretch/>
        </p:blipFill>
        <p:spPr>
          <a:xfrm>
            <a:off x="832328" y="2481944"/>
            <a:ext cx="28610555" cy="157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Aangepast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Projectweek 2022</dc:title>
  <dc:creator>Piet Cordemans</dc:creator>
  <cp:lastModifiedBy>Michiel Depraetere</cp:lastModifiedBy>
  <cp:revision>7</cp:revision>
  <dcterms:created xsi:type="dcterms:W3CDTF">2022-02-17T14:55:35Z</dcterms:created>
  <dcterms:modified xsi:type="dcterms:W3CDTF">2022-02-20T15:38:19Z</dcterms:modified>
</cp:coreProperties>
</file>