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4C0E3-C370-4003-B412-02B9FEA3F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5CA302A-C309-4FA0-A52D-0AC4198A4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BACE84C-E135-489E-B497-4372159F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0CA4A1-8AB2-4E20-8FF0-85137598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3CCAAD-FC1C-4A83-8FDB-907A9E1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901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D673F-BB58-4AA9-95D3-09CEC22D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B648443-537D-4528-A093-2BC889CC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4E0729-5517-42A3-B62C-B0B6DB08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E4A44B-7BED-4750-B2F3-422CDA7D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15968C-25A3-4030-ABAE-307B4834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1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0AB5329-7ED3-40A2-BA71-1A29E5DFF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9B59518-9D63-42AA-A8B4-65DF2E2C5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FFEA8C-FB78-4A3C-A65B-2921CF13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051F41-EDDE-47AB-9E2E-F080FA44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C7A922-7D6A-4234-87B4-E7E02C15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21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493C5-8236-4903-A447-18131590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7016FF-8386-4A3F-B8B8-DCEEC776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0D74510-D32A-418D-A61C-8F6C7AA8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61AC7B-C8CA-4C15-B496-A26F8320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D65F2E-A2E3-486C-A194-1014F9DB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790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BE851-25A5-4A2C-85AB-99D75D92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A948746-8D95-49B1-A63C-F9761145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009C3A-9897-4A63-B027-92ABA3CF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85B291-0EF6-4F04-97B7-730D0676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93D144-F98D-43B6-BFE1-B64240A1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54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906F5-027E-451E-84FF-F8E93054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0A5D8D-9865-47B4-B272-CB360439A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CFB7B8-0007-4F78-B7BD-122F40766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A83E9C-A077-4DF6-82D6-2EFA4584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A57018-A988-4AE8-B95A-EF84A90C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6B7E52-75F6-49A6-9BAA-0E4F53FC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81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0D551-4711-44FF-B9B0-3CEC546D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2AD0BF-192A-4478-B533-05987D64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0580D2-1015-42E3-B9B6-84FCD19C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A438FBC-1261-4ADB-8D89-CB26DD232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46889B2-AF05-448A-8870-5BEA4D908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76F8A01-E2B2-4DD7-82D2-0B839CE7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B98E47F-545F-4EA3-9BEA-34FD7D94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F86740-FD9A-4FC9-83BD-25A46EDD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390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46615-F010-4131-B478-02F126D2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17A59BB-B645-4B54-92D9-ACF7553E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716978F-F938-4DD1-BBAB-EBB4484B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D95DD2-4295-4CAE-AAAD-1EF110E6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807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E9C0C0B-E442-4E05-95F1-4DA69F7B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4698EE-E59F-4D51-ABE1-FCF1A92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14369B-EBAB-46F7-A398-FD434F42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680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4FA89-9991-47B2-90E6-C011CAC0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3C347E-0D84-472B-9138-86771540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2E2605-E820-4FAC-88B0-774E757FC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DC759B-CEC1-452A-AA02-168AF0A7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48382C-E704-452F-AFD0-B44742A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970286-781C-4A9C-91EE-7188DECB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70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A5A0B-88B4-4D1A-8918-90F0F2CA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4221C8D-EAD3-4A0B-AFFA-38403D522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82CFD5-0747-45E3-8B40-05B5B9A0A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65728A-C69C-4497-A94C-8E355738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928928-41D0-4BAA-8323-FE2E43D2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1CE16B-82F7-42CA-ABDD-BD64949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948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A72FB5-43C8-489E-BB22-AE493B85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0F1927-5BF3-43DB-8E7B-F182A8AF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6BB6FA-0E18-46F0-8F67-D6B2F6544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8D7A-2BCF-4300-8803-8521533D9901}" type="datetimeFigureOut">
              <a:rPr lang="nl-BE" smtClean="0"/>
              <a:t>9/03/2022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C02FB5-48CB-4E3B-81D8-C4DD459D9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7044F0-2603-4A1F-A89F-17D62CBDB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03629-DF65-410D-AA92-423515CF057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83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E3756-BAEE-40D5-BAAD-7EB59F661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SIN </a:t>
            </a:r>
            <a:r>
              <a:rPr lang="nl-BE" dirty="0" err="1"/>
              <a:t>Greenhouse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0CF6C3-6E78-4115-9C20-E32B020B8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775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59BAA-4FC5-41FE-A87D-57221E60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40E99F-C1EF-46CB-82F0-2C6D62399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Short Presentation (5 min)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Problem statement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Goal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Implementation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Future Work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3412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Breedbeeld</PresentationFormat>
  <Paragraphs>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Kantoorthema</vt:lpstr>
      <vt:lpstr>SIN Greenhouse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Maxim Govaert</dc:creator>
  <cp:lastModifiedBy>Maxim Govaert</cp:lastModifiedBy>
  <cp:revision>3</cp:revision>
  <dcterms:created xsi:type="dcterms:W3CDTF">2022-03-09T14:21:16Z</dcterms:created>
  <dcterms:modified xsi:type="dcterms:W3CDTF">2022-03-09T14:24:08Z</dcterms:modified>
</cp:coreProperties>
</file>