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25" d="100"/>
          <a:sy n="125" d="100"/>
        </p:scale>
        <p:origin x="538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D4577-ECAD-40EB-8CAE-D7BCD932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A19C0B-4D1F-425E-96AD-1FBEE35E7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CF2741-51CC-4E0D-820C-AA9E0DA3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3F8E26-EB38-450A-BE20-36990B0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783FED-849B-46F3-96B6-04271FBC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56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6FFF3-E2AD-4213-BCD3-2275B3C5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04BCAF-8C5F-4696-98F9-C9569923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AC600-20D8-4DA1-8EDD-0502CB04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BDDAE4-370F-4357-8C72-C6E7BBA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64967F-A051-4FF6-9325-05BD6B45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9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18108B3-3531-4AC5-A4F2-680DFE4C7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47A73E-3ABA-4D5B-9DF4-695B5F27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AC6A97-36D6-49D9-B276-984CF0EB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C8FA36-B18B-4D01-94D9-63F85F2D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17DB1C-F65F-46DE-903C-F838AC89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7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D16AB-9F8B-49E4-96D1-B50CAB06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72808B-506A-4D3F-93D2-4389AD15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831AB8-D481-47E3-A3FB-728FB1D6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4CD97D-D38B-416B-8A4A-22D178E4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5E5D93-F87D-48CD-8E33-745F9D6C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595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879B-8287-40CC-987A-3B0DF3A4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4F3992-DD76-4162-89EF-5027C609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C781FD-C407-4E1B-9861-AC678E30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389778-BBCA-4DAB-B175-E00F83DE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5082EC-DA74-4881-9882-E7973EDB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39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01D39-C8BE-4752-B5A1-DC311D2F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872719-B3E3-49B5-A996-497B09AAB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7F6418-C499-4BD0-AE27-6C5B3C99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8E50C85-B326-4997-B82B-442B2415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CF3965-2AAF-42C5-A812-CA55EE13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184F3A-F80A-4A7B-8E9F-A03D647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08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F456-3CEA-4F2F-B13D-8EB1B228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ADA9BC-4C67-4E0D-9B57-48561F62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D1F22C-D602-4428-917A-FE4D68169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9BBD42E-C6A8-4342-BEEF-24480290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59E83B-DEF8-4431-991D-DAA2F1AA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0D133F-0410-4D85-977E-9DECDF09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E5F7B12-E5B9-4F88-832B-2F97BF4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9F21037-B8D6-4804-A2E3-08C53E70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9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8CF35-05C0-49FC-B32C-E2205CF1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FA83F35-3553-4B07-9981-47D213B2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B329C26-4053-44A3-A014-C654197C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5DA2FD-1EB4-4B28-AB7B-F6A57000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39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FEBDD7-83A6-48C1-B532-738953FE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2F3C1EA-F63B-447B-AC99-2B33693A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AF5C10-96E7-4437-AC78-0942E01F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46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1E01D-5B0E-4E9C-A963-BEC75301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1C1ED8-C63F-41CD-8C45-88DFB6F5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752C105-7303-4FB1-AE69-64268C80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B2CDBD-AEA1-4185-8ECE-5890C04D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6F74EB-E0E7-4D7E-A20B-203FB783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A50C8A6-A5D2-4E85-BD2A-FF513B1E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3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02950-D8EA-4A89-9588-0B8147C9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9E75C21-8752-47DA-A92B-79D7AB073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B64ECC-A93C-45E1-A4EC-959CCE9E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1CE120-1E3D-4BE0-9236-0B38D49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F8696F-79EE-4E9A-8E47-E2BE69D2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E09DE8C-3C90-4FE0-ADF7-FE60998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0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704882F-1863-4B4E-8669-C04844AA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BB76E5-8ADD-47C3-AECF-9A874641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DC60E6-B6C6-40F5-88EA-06733650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6910-F39F-4D2D-8325-232B6BD3A0BB}" type="datetimeFigureOut">
              <a:rPr lang="nl-NL" smtClean="0"/>
              <a:t>23-2-2022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5F541C-C2EF-4F7D-9873-5EF0EFF26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9246BA-DFB8-4F95-B323-A8A80DA74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5377-0825-4A7A-8AF4-FA99E45253C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7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C5AB862-9737-4681-8CE4-DF2436C93C72}"/>
              </a:ext>
            </a:extLst>
          </p:cNvPr>
          <p:cNvSpPr txBox="1"/>
          <p:nvPr/>
        </p:nvSpPr>
        <p:spPr>
          <a:xfrm>
            <a:off x="279958" y="2698756"/>
            <a:ext cx="136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Sensor</a:t>
            </a:r>
            <a:endParaRPr lang="nl-NL" sz="3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93C112B-42B3-45B1-B8F0-6864C0A81141}"/>
              </a:ext>
            </a:extLst>
          </p:cNvPr>
          <p:cNvSpPr txBox="1"/>
          <p:nvPr/>
        </p:nvSpPr>
        <p:spPr>
          <a:xfrm>
            <a:off x="1571189" y="2609074"/>
            <a:ext cx="2471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PLC</a:t>
            </a:r>
          </a:p>
          <a:p>
            <a:r>
              <a:rPr lang="nl-NL" sz="3200" dirty="0"/>
              <a:t>172.16.12.21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B27F6FB-4B09-4F8F-9F43-B071C1764C85}"/>
              </a:ext>
            </a:extLst>
          </p:cNvPr>
          <p:cNvSpPr txBox="1"/>
          <p:nvPr/>
        </p:nvSpPr>
        <p:spPr>
          <a:xfrm>
            <a:off x="6408829" y="2713772"/>
            <a:ext cx="2309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Raspberry PI</a:t>
            </a:r>
            <a:endParaRPr lang="nl-NL" sz="32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7C10DFC-CF4C-49DF-9B40-EB43374603F1}"/>
              </a:ext>
            </a:extLst>
          </p:cNvPr>
          <p:cNvCxnSpPr>
            <a:cxnSpLocks/>
          </p:cNvCxnSpPr>
          <p:nvPr/>
        </p:nvCxnSpPr>
        <p:spPr>
          <a:xfrm flipV="1">
            <a:off x="1394966" y="3024269"/>
            <a:ext cx="685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65D1D451-4001-49B0-A76D-78E8C33A8B79}"/>
              </a:ext>
            </a:extLst>
          </p:cNvPr>
          <p:cNvCxnSpPr>
            <a:cxnSpLocks/>
          </p:cNvCxnSpPr>
          <p:nvPr/>
        </p:nvCxnSpPr>
        <p:spPr>
          <a:xfrm flipV="1">
            <a:off x="3428337" y="3013186"/>
            <a:ext cx="685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DA6631AA-33B9-4E51-8801-FB14FEC2AFF5}"/>
              </a:ext>
            </a:extLst>
          </p:cNvPr>
          <p:cNvSpPr txBox="1"/>
          <p:nvPr/>
        </p:nvSpPr>
        <p:spPr>
          <a:xfrm>
            <a:off x="4365267" y="2698757"/>
            <a:ext cx="136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Router</a:t>
            </a:r>
            <a:endParaRPr lang="nl-NL" sz="3200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62CFB3F7-BD1C-40B7-8B65-2837A2EA1403}"/>
              </a:ext>
            </a:extLst>
          </p:cNvPr>
          <p:cNvCxnSpPr>
            <a:cxnSpLocks/>
          </p:cNvCxnSpPr>
          <p:nvPr/>
        </p:nvCxnSpPr>
        <p:spPr>
          <a:xfrm flipV="1">
            <a:off x="5580490" y="3013185"/>
            <a:ext cx="685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6ES7214-1AG40-0XB0 | Siemens S7-1200 PLC CPU - 14 (Digital Input, 2 switch  as Analogue Input) Inputs, 10 (Digital Output, Transistor Output) | RS  Components">
            <a:extLst>
              <a:ext uri="{FF2B5EF4-FFF2-40B4-BE49-F238E27FC236}">
                <a16:creationId xmlns:a16="http://schemas.microsoft.com/office/drawing/2014/main" id="{F45F3EAF-B5CE-43CB-821D-3382637D0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89" y="3775974"/>
            <a:ext cx="2449158" cy="13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089A3996-2C6F-47A5-B5D5-BF8F2A9C2E05}"/>
              </a:ext>
            </a:extLst>
          </p:cNvPr>
          <p:cNvSpPr txBox="1"/>
          <p:nvPr/>
        </p:nvSpPr>
        <p:spPr>
          <a:xfrm>
            <a:off x="9030789" y="2713772"/>
            <a:ext cx="31336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Dashboard</a:t>
            </a:r>
          </a:p>
          <a:p>
            <a:r>
              <a:rPr lang="en-US" sz="3200" dirty="0" err="1"/>
              <a:t>Iot</a:t>
            </a:r>
            <a:r>
              <a:rPr lang="en-US" sz="3200" dirty="0"/>
              <a:t>-&gt; Node red</a:t>
            </a:r>
          </a:p>
          <a:p>
            <a:endParaRPr lang="en-US" sz="3200" dirty="0"/>
          </a:p>
          <a:p>
            <a:r>
              <a:rPr lang="en-US" sz="3200" dirty="0"/>
              <a:t>Dashboard</a:t>
            </a:r>
          </a:p>
          <a:p>
            <a:r>
              <a:rPr lang="en-US" sz="3200" dirty="0" err="1"/>
              <a:t>Netwerk</a:t>
            </a:r>
            <a:r>
              <a:rPr lang="en-US" sz="3200" dirty="0"/>
              <a:t> -&gt; node.js</a:t>
            </a:r>
            <a:endParaRPr lang="nl-NL" sz="3200" dirty="0"/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6508BE6D-74B7-4903-8043-4E7C15F7A833}"/>
              </a:ext>
            </a:extLst>
          </p:cNvPr>
          <p:cNvCxnSpPr>
            <a:cxnSpLocks/>
          </p:cNvCxnSpPr>
          <p:nvPr/>
        </p:nvCxnSpPr>
        <p:spPr>
          <a:xfrm flipV="1">
            <a:off x="8666925" y="3024269"/>
            <a:ext cx="685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F13F5396-4D4E-47E6-8833-AC85FB17EC04}"/>
              </a:ext>
            </a:extLst>
          </p:cNvPr>
          <p:cNvSpPr txBox="1"/>
          <p:nvPr/>
        </p:nvSpPr>
        <p:spPr>
          <a:xfrm rot="20130941">
            <a:off x="3728972" y="1787891"/>
            <a:ext cx="1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Profinet</a:t>
            </a:r>
            <a:endParaRPr lang="nl-NL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C4AF4DF-A346-4028-BDC6-0B4EF6161F20}"/>
              </a:ext>
            </a:extLst>
          </p:cNvPr>
          <p:cNvSpPr txBox="1"/>
          <p:nvPr/>
        </p:nvSpPr>
        <p:spPr>
          <a:xfrm rot="19910231">
            <a:off x="5508360" y="1787891"/>
            <a:ext cx="1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</a:t>
            </a:r>
            <a:endParaRPr lang="nl-NL" dirty="0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BB12D14-4EF4-4F9A-9B01-B75DCEC79E15}"/>
              </a:ext>
            </a:extLst>
          </p:cNvPr>
          <p:cNvSpPr txBox="1"/>
          <p:nvPr/>
        </p:nvSpPr>
        <p:spPr>
          <a:xfrm>
            <a:off x="8560939" y="1396921"/>
            <a:ext cx="188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Mqtt</a:t>
            </a:r>
            <a:r>
              <a:rPr lang="en-US" dirty="0"/>
              <a:t>-broker 172.16.12.22</a:t>
            </a:r>
          </a:p>
          <a:p>
            <a:r>
              <a:rPr lang="en-US" dirty="0"/>
              <a:t>Node-red</a:t>
            </a:r>
            <a:endParaRPr lang="nl-NL" dirty="0"/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0F666CD-B1B6-4F71-A5AF-37C50AFA3E8F}"/>
              </a:ext>
            </a:extLst>
          </p:cNvPr>
          <p:cNvCxnSpPr/>
          <p:nvPr/>
        </p:nvCxnSpPr>
        <p:spPr>
          <a:xfrm>
            <a:off x="6200694" y="2224241"/>
            <a:ext cx="0" cy="180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948E2A06-DE66-47EF-BE4A-0BB63405A36F}"/>
              </a:ext>
            </a:extLst>
          </p:cNvPr>
          <p:cNvSpPr txBox="1"/>
          <p:nvPr/>
        </p:nvSpPr>
        <p:spPr>
          <a:xfrm rot="16200000">
            <a:off x="5895562" y="1940935"/>
            <a:ext cx="1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UFW</a:t>
            </a:r>
            <a:endParaRPr lang="nl-NL" dirty="0">
              <a:solidFill>
                <a:srgbClr val="00B0F0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51EFE9A-9B08-4CC3-9C8F-F254028D7618}"/>
              </a:ext>
            </a:extLst>
          </p:cNvPr>
          <p:cNvCxnSpPr/>
          <p:nvPr/>
        </p:nvCxnSpPr>
        <p:spPr>
          <a:xfrm>
            <a:off x="8912559" y="2224241"/>
            <a:ext cx="0" cy="180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48D145C4-8D1B-4EC2-AE02-756CC8E11CCF}"/>
              </a:ext>
            </a:extLst>
          </p:cNvPr>
          <p:cNvCxnSpPr/>
          <p:nvPr/>
        </p:nvCxnSpPr>
        <p:spPr>
          <a:xfrm>
            <a:off x="4257338" y="2262036"/>
            <a:ext cx="0" cy="180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20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Matias Vereecke</dc:creator>
  <cp:lastModifiedBy>Matias Vereecke</cp:lastModifiedBy>
  <cp:revision>1</cp:revision>
  <dcterms:created xsi:type="dcterms:W3CDTF">2022-02-23T08:59:21Z</dcterms:created>
  <dcterms:modified xsi:type="dcterms:W3CDTF">2022-02-23T11:48:14Z</dcterms:modified>
</cp:coreProperties>
</file>