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27" d="100"/>
          <a:sy n="27" d="100"/>
        </p:scale>
        <p:origin x="1238" y="43"/>
      </p:cViewPr>
      <p:guideLst>
        <p:guide orient="horz" pos="6735"/>
        <p:guide pos="95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  <a:prstGeom prst="rect">
            <a:avLst/>
          </a:prstGeo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0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6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2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  <a:prstGeom prst="rect">
            <a:avLst/>
          </a:prstGeo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2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6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5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  <a:prstGeom prst="rect">
            <a:avLst/>
          </a:prstGeo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  <a:prstGeom prst="rect">
            <a:avLst/>
          </a:prstGeo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  <a:prstGeom prst="rect">
            <a:avLst/>
          </a:prstGeo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DB4AB286-515B-4F31-B5E7-6ADA65C4CE19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/>
          <a:lstStyle/>
          <a:p>
            <a:fld id="{CCD97940-7601-4959-B84B-BA608755FF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B1718F-549B-4CA6-82CD-A12BD2922F9D}"/>
              </a:ext>
            </a:extLst>
          </p:cNvPr>
          <p:cNvSpPr/>
          <p:nvPr userDrawn="1"/>
        </p:nvSpPr>
        <p:spPr>
          <a:xfrm>
            <a:off x="172402" y="746894"/>
            <a:ext cx="10616238" cy="1567681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261AA1F-2A15-451D-A5CD-91521FFB62BB}"/>
              </a:ext>
            </a:extLst>
          </p:cNvPr>
          <p:cNvSpPr/>
          <p:nvPr userDrawn="1"/>
        </p:nvSpPr>
        <p:spPr>
          <a:xfrm>
            <a:off x="699463" y="221113"/>
            <a:ext cx="10471457" cy="2093461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latin typeface="Consolas" panose="020B0609020204030204" pitchFamily="49" charset="0"/>
            </a:endParaRPr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3A19B2F9-A697-46A6-A88E-C9C3C2854FB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2" y="18544908"/>
            <a:ext cx="3188054" cy="258712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326CCB-9381-48CF-9262-B50705D55A33}"/>
              </a:ext>
            </a:extLst>
          </p:cNvPr>
          <p:cNvSpPr/>
          <p:nvPr userDrawn="1"/>
        </p:nvSpPr>
        <p:spPr>
          <a:xfrm>
            <a:off x="200025" y="200025"/>
            <a:ext cx="29860875" cy="20974050"/>
          </a:xfrm>
          <a:prstGeom prst="roundRect">
            <a:avLst>
              <a:gd name="adj" fmla="val 3972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9B0A176C-A51C-4FEB-938D-4A063C628FE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212" y="19425417"/>
            <a:ext cx="3444539" cy="133514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0C7AE2-C12D-4E6F-84F7-BB5AFEF6A36D}"/>
              </a:ext>
            </a:extLst>
          </p:cNvPr>
          <p:cNvSpPr/>
          <p:nvPr userDrawn="1"/>
        </p:nvSpPr>
        <p:spPr>
          <a:xfrm>
            <a:off x="172404" y="171450"/>
            <a:ext cx="10659100" cy="2143125"/>
          </a:xfrm>
          <a:prstGeom prst="roundRect">
            <a:avLst>
              <a:gd name="adj" fmla="val 30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err="1">
                <a:latin typeface="Consolas" panose="020B0609020204030204" pitchFamily="49" charset="0"/>
              </a:rPr>
              <a:t>Projectweek</a:t>
            </a:r>
            <a:r>
              <a:rPr lang="en-US" sz="8800" dirty="0">
                <a:latin typeface="Consolas" panose="020B0609020204030204" pitchFamily="49" charset="0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69316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44619AE8-5DF3-46D9-BDBD-07B6B141D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0" t="23641" r="38944" b="4212"/>
          <a:stretch/>
        </p:blipFill>
        <p:spPr>
          <a:xfrm>
            <a:off x="18578512" y="6895263"/>
            <a:ext cx="11239501" cy="7593097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2731B14F-886F-45FE-BA43-C9858F1D5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460596"/>
            <a:ext cx="9315450" cy="512167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D023BB1E-65A8-475C-9019-209C2A29C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691810"/>
            <a:ext cx="9315450" cy="461114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7FB67EC-C51E-4853-A641-E69D1D2B6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7257" y="17323116"/>
            <a:ext cx="5346740" cy="344864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3271A87-AF6A-4432-91DC-C5C4DF61C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9096" y="14488360"/>
            <a:ext cx="5357019" cy="283475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5884FDC2-72D4-4C28-B2B0-A85876A7D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74508" y="3400425"/>
            <a:ext cx="6247507" cy="3638548"/>
          </a:xfrm>
          <a:prstGeom prst="rect">
            <a:avLst/>
          </a:prstGeom>
        </p:spPr>
      </p:pic>
      <p:sp>
        <p:nvSpPr>
          <p:cNvPr id="14" name="Pijl: gebogen 13">
            <a:extLst>
              <a:ext uri="{FF2B5EF4-FFF2-40B4-BE49-F238E27FC236}">
                <a16:creationId xmlns:a16="http://schemas.microsoft.com/office/drawing/2014/main" id="{0DD19698-BAF3-41EA-8DDD-6B5857601104}"/>
              </a:ext>
            </a:extLst>
          </p:cNvPr>
          <p:cNvSpPr/>
          <p:nvPr/>
        </p:nvSpPr>
        <p:spPr>
          <a:xfrm rot="10800000">
            <a:off x="19417158" y="14858399"/>
            <a:ext cx="5357019" cy="344864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20" name="Pijl: gebogen 19">
            <a:extLst>
              <a:ext uri="{FF2B5EF4-FFF2-40B4-BE49-F238E27FC236}">
                <a16:creationId xmlns:a16="http://schemas.microsoft.com/office/drawing/2014/main" id="{56287C68-5C33-424B-8409-5CB0197E40D1}"/>
              </a:ext>
            </a:extLst>
          </p:cNvPr>
          <p:cNvSpPr/>
          <p:nvPr/>
        </p:nvSpPr>
        <p:spPr>
          <a:xfrm rot="16200000">
            <a:off x="5692722" y="14211158"/>
            <a:ext cx="2834757" cy="53570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6742469B-3F4A-43A3-B09A-4B40E02F73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40197" y="4060509"/>
            <a:ext cx="4194817" cy="3638548"/>
          </a:xfrm>
          <a:prstGeom prst="rect">
            <a:avLst/>
          </a:prstGeom>
        </p:spPr>
      </p:pic>
      <p:sp>
        <p:nvSpPr>
          <p:cNvPr id="22" name="Niet toegestaan-symbool 21">
            <a:extLst>
              <a:ext uri="{FF2B5EF4-FFF2-40B4-BE49-F238E27FC236}">
                <a16:creationId xmlns:a16="http://schemas.microsoft.com/office/drawing/2014/main" id="{D3EC1A9D-FC60-48AF-9E50-798C205DB2D5}"/>
              </a:ext>
            </a:extLst>
          </p:cNvPr>
          <p:cNvSpPr/>
          <p:nvPr/>
        </p:nvSpPr>
        <p:spPr>
          <a:xfrm>
            <a:off x="13040992" y="4060509"/>
            <a:ext cx="4194817" cy="363854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A8F83E8-7525-4800-9405-540E5D237682}"/>
              </a:ext>
            </a:extLst>
          </p:cNvPr>
          <p:cNvSpPr txBox="1"/>
          <p:nvPr/>
        </p:nvSpPr>
        <p:spPr>
          <a:xfrm>
            <a:off x="11801475" y="600075"/>
            <a:ext cx="17745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600" b="1" dirty="0">
                <a:latin typeface="Arial" panose="020B0604020202020204" pitchFamily="34" charset="0"/>
                <a:cs typeface="Arial" panose="020B0604020202020204" pitchFamily="34" charset="0"/>
              </a:rPr>
              <a:t>SIN </a:t>
            </a:r>
            <a:r>
              <a:rPr lang="nl-BE" sz="9600" b="1" dirty="0" err="1">
                <a:latin typeface="Arial" panose="020B0604020202020204" pitchFamily="34" charset="0"/>
                <a:cs typeface="Arial" panose="020B0604020202020204" pitchFamily="34" charset="0"/>
              </a:rPr>
              <a:t>Greenhouse</a:t>
            </a:r>
            <a:endParaRPr lang="nl-BE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28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2</Words>
  <Application>Microsoft Office PowerPoint</Application>
  <PresentationFormat>Aangepast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Projectweek 2022</dc:title>
  <dc:creator>Piet Cordemans</dc:creator>
  <cp:lastModifiedBy>Maxim Govaert</cp:lastModifiedBy>
  <cp:revision>11</cp:revision>
  <dcterms:created xsi:type="dcterms:W3CDTF">2022-02-17T14:55:35Z</dcterms:created>
  <dcterms:modified xsi:type="dcterms:W3CDTF">2022-02-23T08:24:32Z</dcterms:modified>
</cp:coreProperties>
</file>