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1AC"/>
    <a:srgbClr val="3C1209"/>
    <a:srgbClr val="FCF4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78C74-5D89-57DE-1B86-D32DDB617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8CFEB8-6BDC-C37C-9D88-74F8766A7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DE1FE7-F99C-8EE0-6DC8-42918876C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232D8B-B169-0DDC-046D-75B570C28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AEF6BD-753D-43C4-58D3-BE6A7A08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4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1F1969-5426-F2CE-964A-577E7CDF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108CF6-E14F-AFE4-DC77-9E50570DB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BB3E61-8F58-532E-C9C9-8DC74AEC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A68301E-D77C-FD16-37B9-234B06322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4CDB31-293A-0776-05FA-8E6EC6D4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2901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B9F615C-C2CA-2FAE-56AA-38C09E9DE2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CF1A79A-A4E0-F31B-0DE1-1C2716D44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F37DEF-7C09-8B9D-F5FF-C07A69568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21352F-8029-E06C-C514-D8E1C984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B4DA30-EF51-4C73-9E6D-7C79B811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863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DB9E10-CE7E-B94A-CE74-5C27F8AF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D2BB7-073E-3B70-7ADE-83B5DDF95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73F574-E449-AD69-733D-B8CB63F1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2C83FE-EE33-DE77-C0E0-6D2715C3C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C9C3D7-29F4-5297-57EE-EA36A6A4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779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D0932-9456-6D62-BB4F-633F7D808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2F3FF8-A9C7-D9E0-09D6-C83E55A6F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BBC02F-2B38-6405-A352-3784C22DC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C8D08-4E19-8648-A07C-D76E1C6E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6CB59A4-64DA-8C3C-EF54-F336075C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1BAD8-213F-3122-9E0D-E400D8E3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6F793B-161B-BD50-38DB-5A0DB3876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61E3DB-4869-3508-E4A8-368446D5E7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34C877-73A1-573E-83DD-ADEFDE8F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EC0785-901E-EEC8-CE82-4DBC72D9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4C95E9-1B65-914D-4B8E-D2E6C38F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650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E96AD-7C61-61CD-1E62-1AEF66C7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57DCDF-0C8D-D52B-DD6A-28196E0D1E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837809-F03C-8508-25F3-C765A3D00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0368FB-F4D8-96A8-72F4-E03544787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67EE03-7340-C362-BD40-156F36258B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7733F75-AA29-B349-EE2E-82374FAD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E1E14E-F9A9-A080-F2E3-9CC80664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7392C05-39D0-7705-8B5D-24385BB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87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763CD-8AA5-D843-789C-9EC59170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B1595C-A1BA-FD20-A3A6-0123D688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A265CA-5288-2F48-083B-93415A69D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32E7EF-23E2-66EF-67CF-094C2D05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0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1EB5CF-ED8B-28E7-F24E-7A4E82AC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AFD99B4-40DE-0730-FAAE-66305EA64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B94C57-B1B1-16EC-8592-3DF94F81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7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BF6E9-1C3E-9755-6F32-48121CA36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E51D5-70E6-91B4-930C-7943AACCF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AC8D00-8146-972F-2C71-B774EF093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61A91C-A979-83AD-50D8-B3F6FC5C9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DF4DC0-33EC-C02A-255C-C9153A73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51CF2A-F38B-0921-20D8-7DFF77AD6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914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3F859-28A7-F0AA-6EA4-D96155A9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61C3B5F-DC60-72F8-EAAF-58DFA359D3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902143-C6A2-7F41-6AA3-A3115D40E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9C7CAD-8A15-6780-733D-C58D56A2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A970BE-E75C-697A-47D9-FD4A544D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52AFE-8A2C-20B1-8966-FABD9AF5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30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2E91EA7-3F0F-014B-53BF-A5501E62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664BFE-E087-A428-B993-652DEB4E6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EC6048-AD3E-9966-7096-9C2ACE93E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80CEDB-1DDD-4582-8499-240F67710C81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BEB70B-ECB0-8745-322A-AFCF843149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44C91A-4495-E23B-2C5F-F8640D1CE9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3EF26-0917-488F-912E-560BE649D45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583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>
            <a:extLst>
              <a:ext uri="{FF2B5EF4-FFF2-40B4-BE49-F238E27FC236}">
                <a16:creationId xmlns:a16="http://schemas.microsoft.com/office/drawing/2014/main" id="{2C46DB9F-8C0C-21B0-67AB-9FAB859728EB}"/>
              </a:ext>
            </a:extLst>
          </p:cNvPr>
          <p:cNvSpPr/>
          <p:nvPr/>
        </p:nvSpPr>
        <p:spPr>
          <a:xfrm>
            <a:off x="346364" y="0"/>
            <a:ext cx="11845636" cy="6858000"/>
          </a:xfrm>
          <a:prstGeom prst="rect">
            <a:avLst/>
          </a:prstGeom>
          <a:solidFill>
            <a:srgbClr val="D5C1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3B4B36B-923C-94B1-5C64-34DC159FE132}"/>
              </a:ext>
            </a:extLst>
          </p:cNvPr>
          <p:cNvSpPr/>
          <p:nvPr/>
        </p:nvSpPr>
        <p:spPr>
          <a:xfrm>
            <a:off x="-290944" y="-193965"/>
            <a:ext cx="1039090" cy="7176655"/>
          </a:xfrm>
          <a:prstGeom prst="roundRect">
            <a:avLst>
              <a:gd name="adj" fmla="val 50000"/>
            </a:avLst>
          </a:prstGeom>
          <a:solidFill>
            <a:srgbClr val="3C120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38D8E84F-DED6-3351-4451-24BBC438609C}"/>
              </a:ext>
            </a:extLst>
          </p:cNvPr>
          <p:cNvGrpSpPr/>
          <p:nvPr/>
        </p:nvGrpSpPr>
        <p:grpSpPr>
          <a:xfrm>
            <a:off x="173292" y="482390"/>
            <a:ext cx="360001" cy="288000"/>
            <a:chOff x="2590798" y="917127"/>
            <a:chExt cx="360001" cy="315926"/>
          </a:xfrm>
          <a:solidFill>
            <a:srgbClr val="FCF4DC"/>
          </a:solidFill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1B296D8-05B9-5BA5-DC59-7BEAB21F93AF}"/>
                </a:ext>
              </a:extLst>
            </p:cNvPr>
            <p:cNvSpPr/>
            <p:nvPr/>
          </p:nvSpPr>
          <p:spPr>
            <a:xfrm>
              <a:off x="2590798" y="917127"/>
              <a:ext cx="360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B4DAB75-CD5E-266B-C78C-4FC1C29D7FFA}"/>
                </a:ext>
              </a:extLst>
            </p:cNvPr>
            <p:cNvSpPr/>
            <p:nvPr/>
          </p:nvSpPr>
          <p:spPr>
            <a:xfrm>
              <a:off x="2590799" y="1039090"/>
              <a:ext cx="360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94080F61-761F-2E11-6FC1-B8C2EF6247EF}"/>
                </a:ext>
              </a:extLst>
            </p:cNvPr>
            <p:cNvSpPr/>
            <p:nvPr/>
          </p:nvSpPr>
          <p:spPr>
            <a:xfrm>
              <a:off x="2590798" y="1161053"/>
              <a:ext cx="360000" cy="7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8" name="Gráfico 27" descr="Sala de reuniões com preenchimento sólido">
            <a:extLst>
              <a:ext uri="{FF2B5EF4-FFF2-40B4-BE49-F238E27FC236}">
                <a16:creationId xmlns:a16="http://schemas.microsoft.com/office/drawing/2014/main" id="{9F0EFF74-DB95-B706-F1D2-A9A3C8A0C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3292" y="1477041"/>
            <a:ext cx="360000" cy="360000"/>
          </a:xfrm>
          <a:prstGeom prst="rect">
            <a:avLst/>
          </a:prstGeom>
        </p:spPr>
      </p:pic>
      <p:pic>
        <p:nvPicPr>
          <p:cNvPr id="30" name="Gráfico 29" descr="Livros com preenchimento sólido">
            <a:extLst>
              <a:ext uri="{FF2B5EF4-FFF2-40B4-BE49-F238E27FC236}">
                <a16:creationId xmlns:a16="http://schemas.microsoft.com/office/drawing/2014/main" id="{8A8A94CA-1F61-A152-C079-4BEFF87A9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3292" y="946388"/>
            <a:ext cx="360000" cy="360000"/>
          </a:xfrm>
          <a:prstGeom prst="rect">
            <a:avLst/>
          </a:prstGeom>
        </p:spPr>
      </p:pic>
      <p:pic>
        <p:nvPicPr>
          <p:cNvPr id="32" name="Gráfico 31" descr="Livros na prateleira com preenchimento sólido">
            <a:extLst>
              <a:ext uri="{FF2B5EF4-FFF2-40B4-BE49-F238E27FC236}">
                <a16:creationId xmlns:a16="http://schemas.microsoft.com/office/drawing/2014/main" id="{735EC1CA-E336-DDC9-C735-FC51710B8A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292" y="2538347"/>
            <a:ext cx="360000" cy="360000"/>
          </a:xfrm>
          <a:prstGeom prst="rect">
            <a:avLst/>
          </a:prstGeom>
        </p:spPr>
      </p:pic>
      <p:pic>
        <p:nvPicPr>
          <p:cNvPr id="34" name="Gráfico 33" descr="Maleta com preenchimento sólido">
            <a:extLst>
              <a:ext uri="{FF2B5EF4-FFF2-40B4-BE49-F238E27FC236}">
                <a16:creationId xmlns:a16="http://schemas.microsoft.com/office/drawing/2014/main" id="{121150FC-72DF-87F4-2ECB-D08582BC74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3292" y="3069000"/>
            <a:ext cx="360000" cy="360000"/>
          </a:xfrm>
          <a:prstGeom prst="rect">
            <a:avLst/>
          </a:prstGeom>
        </p:spPr>
      </p:pic>
      <p:pic>
        <p:nvPicPr>
          <p:cNvPr id="36" name="Gráfico 35" descr="Hambúrguer e bebida com preenchimento sólido">
            <a:extLst>
              <a:ext uri="{FF2B5EF4-FFF2-40B4-BE49-F238E27FC236}">
                <a16:creationId xmlns:a16="http://schemas.microsoft.com/office/drawing/2014/main" id="{9E130A39-AADD-4E1B-1130-609EB3C278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3292" y="2007694"/>
            <a:ext cx="360000" cy="360000"/>
          </a:xfrm>
          <a:prstGeom prst="rect">
            <a:avLst/>
          </a:prstGeom>
        </p:spPr>
      </p:pic>
      <p:pic>
        <p:nvPicPr>
          <p:cNvPr id="38" name="Gráfico 37" descr="Conexões com preenchimento sólido">
            <a:extLst>
              <a:ext uri="{FF2B5EF4-FFF2-40B4-BE49-F238E27FC236}">
                <a16:creationId xmlns:a16="http://schemas.microsoft.com/office/drawing/2014/main" id="{641766C1-57DC-25F7-0A5E-A6DE76ADF3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3292" y="4617269"/>
            <a:ext cx="360000" cy="360000"/>
          </a:xfrm>
          <a:prstGeom prst="rect">
            <a:avLst/>
          </a:prstGeom>
        </p:spPr>
      </p:pic>
      <p:pic>
        <p:nvPicPr>
          <p:cNvPr id="40" name="Gráfico 39" descr="Início com preenchimento sólido">
            <a:extLst>
              <a:ext uri="{FF2B5EF4-FFF2-40B4-BE49-F238E27FC236}">
                <a16:creationId xmlns:a16="http://schemas.microsoft.com/office/drawing/2014/main" id="{89DAF940-B2A3-D51E-1C26-E3553436ED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292" y="4125780"/>
            <a:ext cx="360000" cy="360000"/>
          </a:xfrm>
          <a:prstGeom prst="rect">
            <a:avLst/>
          </a:prstGeom>
        </p:spPr>
      </p:pic>
      <p:pic>
        <p:nvPicPr>
          <p:cNvPr id="42" name="Gráfico 41" descr="Ponto de interrogação com preenchimento sólido">
            <a:extLst>
              <a:ext uri="{FF2B5EF4-FFF2-40B4-BE49-F238E27FC236}">
                <a16:creationId xmlns:a16="http://schemas.microsoft.com/office/drawing/2014/main" id="{72256419-D89E-DC49-ED69-4806464751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3292" y="3608872"/>
            <a:ext cx="360000" cy="360000"/>
          </a:xfrm>
          <a:prstGeom prst="rect">
            <a:avLst/>
          </a:prstGeom>
        </p:spPr>
      </p:pic>
      <p:sp>
        <p:nvSpPr>
          <p:cNvPr id="43" name="Elipse 42">
            <a:extLst>
              <a:ext uri="{FF2B5EF4-FFF2-40B4-BE49-F238E27FC236}">
                <a16:creationId xmlns:a16="http://schemas.microsoft.com/office/drawing/2014/main" id="{4E26B5A7-9B2E-D3E5-9918-D1A418D875B1}"/>
              </a:ext>
            </a:extLst>
          </p:cNvPr>
          <p:cNvSpPr/>
          <p:nvPr/>
        </p:nvSpPr>
        <p:spPr>
          <a:xfrm>
            <a:off x="166366" y="5994428"/>
            <a:ext cx="360000" cy="540000"/>
          </a:xfrm>
          <a:prstGeom prst="ellipse">
            <a:avLst/>
          </a:prstGeom>
          <a:noFill/>
          <a:ln w="38100">
            <a:solidFill>
              <a:srgbClr val="D5C1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739016B0-B305-2A30-543B-35796818AADA}"/>
              </a:ext>
            </a:extLst>
          </p:cNvPr>
          <p:cNvSpPr/>
          <p:nvPr/>
        </p:nvSpPr>
        <p:spPr>
          <a:xfrm>
            <a:off x="0" y="853173"/>
            <a:ext cx="1385454" cy="549923"/>
          </a:xfrm>
          <a:prstGeom prst="ellipse">
            <a:avLst/>
          </a:prstGeom>
          <a:noFill/>
          <a:ln w="38100">
            <a:solidFill>
              <a:srgbClr val="D5C1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6420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ARTHUR AREAS DIAS COSTA</dc:creator>
  <cp:lastModifiedBy>GABRIEL ARTHUR AREAS DIAS COSTA</cp:lastModifiedBy>
  <cp:revision>1</cp:revision>
  <dcterms:created xsi:type="dcterms:W3CDTF">2025-05-06T22:41:47Z</dcterms:created>
  <dcterms:modified xsi:type="dcterms:W3CDTF">2025-05-07T00:13:33Z</dcterms:modified>
</cp:coreProperties>
</file>