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2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507598"/>
            <a:ext cx="1159676" cy="4039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514082"/>
            <a:ext cx="821834" cy="257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201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</p:cNvCxnSpPr>
          <p:nvPr/>
        </p:nvCxnSpPr>
        <p:spPr>
          <a:xfrm flipH="1">
            <a:off x="2330019" y="2211492"/>
            <a:ext cx="4505055" cy="15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698081" y="1997751"/>
            <a:ext cx="5022558" cy="42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094493" y="2878373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390231" y="2225047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001966"/>
            <a:ext cx="0" cy="7270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468761" y="1723202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8945"/>
            <a:ext cx="1810986" cy="1207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DE304CAA-B119-0403-9592-9950DD8ADB5E}"/>
              </a:ext>
            </a:extLst>
          </p:cNvPr>
          <p:cNvGrpSpPr/>
          <p:nvPr/>
        </p:nvGrpSpPr>
        <p:grpSpPr>
          <a:xfrm>
            <a:off x="4150923" y="2432150"/>
            <a:ext cx="406602" cy="3214516"/>
            <a:chOff x="4337679" y="2530991"/>
            <a:chExt cx="422657" cy="3580804"/>
          </a:xfrm>
        </p:grpSpPr>
        <p:grpSp>
          <p:nvGrpSpPr>
            <p:cNvPr id="700" name="群組 699">
              <a:extLst>
                <a:ext uri="{FF2B5EF4-FFF2-40B4-BE49-F238E27FC236}">
                  <a16:creationId xmlns:a16="http://schemas.microsoft.com/office/drawing/2014/main" id="{3C4733D3-5A24-1083-9005-607FB7C71018}"/>
                </a:ext>
              </a:extLst>
            </p:cNvPr>
            <p:cNvGrpSpPr/>
            <p:nvPr/>
          </p:nvGrpSpPr>
          <p:grpSpPr>
            <a:xfrm>
              <a:off x="4337679" y="2530991"/>
              <a:ext cx="417873" cy="3580804"/>
              <a:chOff x="2151668" y="2530991"/>
              <a:chExt cx="417873" cy="3580804"/>
            </a:xfrm>
          </p:grpSpPr>
          <p:grpSp>
            <p:nvGrpSpPr>
              <p:cNvPr id="704" name="群組 703">
                <a:extLst>
                  <a:ext uri="{FF2B5EF4-FFF2-40B4-BE49-F238E27FC236}">
                    <a16:creationId xmlns:a16="http://schemas.microsoft.com/office/drawing/2014/main" id="{B1E7D228-0E0D-B59E-F1F0-9ACBBD205B70}"/>
                  </a:ext>
                </a:extLst>
              </p:cNvPr>
              <p:cNvGrpSpPr/>
              <p:nvPr/>
            </p:nvGrpSpPr>
            <p:grpSpPr>
              <a:xfrm>
                <a:off x="2207932" y="2530991"/>
                <a:ext cx="315890" cy="3580804"/>
                <a:chOff x="587373" y="2723466"/>
                <a:chExt cx="322518" cy="302063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11" name="矩形: 圓角 710">
                  <a:extLst>
                    <a:ext uri="{FF2B5EF4-FFF2-40B4-BE49-F238E27FC236}">
                      <a16:creationId xmlns:a16="http://schemas.microsoft.com/office/drawing/2014/main" id="{B12CEB49-B883-7B90-B65A-DD260C2E0EFE}"/>
                    </a:ext>
                  </a:extLst>
                </p:cNvPr>
                <p:cNvSpPr/>
                <p:nvPr/>
              </p:nvSpPr>
              <p:spPr>
                <a:xfrm>
                  <a:off x="587375" y="2723466"/>
                  <a:ext cx="322516" cy="3020632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2" name="等腰三角形 711">
                  <a:extLst>
                    <a:ext uri="{FF2B5EF4-FFF2-40B4-BE49-F238E27FC236}">
                      <a16:creationId xmlns:a16="http://schemas.microsoft.com/office/drawing/2014/main" id="{603E67B9-1B09-04FD-0331-BAF19E1B8367}"/>
                    </a:ext>
                  </a:extLst>
                </p:cNvPr>
                <p:cNvSpPr/>
                <p:nvPr/>
              </p:nvSpPr>
              <p:spPr>
                <a:xfrm rot="5400000">
                  <a:off x="555624" y="3263900"/>
                  <a:ext cx="165100" cy="101601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5" name="文字方塊 704">
                <a:extLst>
                  <a:ext uri="{FF2B5EF4-FFF2-40B4-BE49-F238E27FC236}">
                    <a16:creationId xmlns:a16="http://schemas.microsoft.com/office/drawing/2014/main" id="{9BE96EC4-C6FA-A1D6-5193-DAC39BFCD7FA}"/>
                  </a:ext>
                </a:extLst>
              </p:cNvPr>
              <p:cNvSpPr txBox="1"/>
              <p:nvPr/>
            </p:nvSpPr>
            <p:spPr>
              <a:xfrm>
                <a:off x="2157454" y="5865886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flush</a:t>
                </a:r>
              </a:p>
            </p:txBody>
          </p:sp>
          <p:sp>
            <p:nvSpPr>
              <p:cNvPr id="706" name="文字方塊 705">
                <a:extLst>
                  <a:ext uri="{FF2B5EF4-FFF2-40B4-BE49-F238E27FC236}">
                    <a16:creationId xmlns:a16="http://schemas.microsoft.com/office/drawing/2014/main" id="{DE0D6AE2-2482-FE85-6564-5465A746C9C6}"/>
                  </a:ext>
                </a:extLst>
              </p:cNvPr>
              <p:cNvSpPr txBox="1"/>
              <p:nvPr/>
            </p:nvSpPr>
            <p:spPr>
              <a:xfrm>
                <a:off x="2151668" y="3586604"/>
                <a:ext cx="406105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7" name="文字方塊 706">
                <a:extLst>
                  <a:ext uri="{FF2B5EF4-FFF2-40B4-BE49-F238E27FC236}">
                    <a16:creationId xmlns:a16="http://schemas.microsoft.com/office/drawing/2014/main" id="{ABBAC049-6610-F346-2FCF-E39E7FB7F8AB}"/>
                  </a:ext>
                </a:extLst>
              </p:cNvPr>
              <p:cNvSpPr txBox="1"/>
              <p:nvPr/>
            </p:nvSpPr>
            <p:spPr>
              <a:xfrm>
                <a:off x="2182611" y="5660270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stall</a:t>
                </a:r>
              </a:p>
            </p:txBody>
          </p:sp>
          <p:sp>
            <p:nvSpPr>
              <p:cNvPr id="708" name="文字方塊 707">
                <a:extLst>
                  <a:ext uri="{FF2B5EF4-FFF2-40B4-BE49-F238E27FC236}">
                    <a16:creationId xmlns:a16="http://schemas.microsoft.com/office/drawing/2014/main" id="{52D821BA-BF02-ED3D-0D40-26D7992BE3F5}"/>
                  </a:ext>
                </a:extLst>
              </p:cNvPr>
              <p:cNvSpPr txBox="1"/>
              <p:nvPr/>
            </p:nvSpPr>
            <p:spPr>
              <a:xfrm>
                <a:off x="2163436" y="3229501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(15)</a:t>
                </a:r>
              </a:p>
            </p:txBody>
          </p:sp>
          <p:sp>
            <p:nvSpPr>
              <p:cNvPr id="709" name="局部圓 708">
                <a:extLst>
                  <a:ext uri="{FF2B5EF4-FFF2-40B4-BE49-F238E27FC236}">
                    <a16:creationId xmlns:a16="http://schemas.microsoft.com/office/drawing/2014/main" id="{666CC538-5EB8-488B-31E2-FD487290D644}"/>
                  </a:ext>
                </a:extLst>
              </p:cNvPr>
              <p:cNvSpPr/>
              <p:nvPr/>
            </p:nvSpPr>
            <p:spPr>
              <a:xfrm flipH="1">
                <a:off x="2164631" y="5713235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0" name="局部圓 709">
                <a:extLst>
                  <a:ext uri="{FF2B5EF4-FFF2-40B4-BE49-F238E27FC236}">
                    <a16:creationId xmlns:a16="http://schemas.microsoft.com/office/drawing/2014/main" id="{4FD13CC3-46EC-38B8-C58B-6127DF785C75}"/>
                  </a:ext>
                </a:extLst>
              </p:cNvPr>
              <p:cNvSpPr/>
              <p:nvPr/>
            </p:nvSpPr>
            <p:spPr>
              <a:xfrm flipH="1">
                <a:off x="2164631" y="5844380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DC1617F4-38F0-E708-DDEF-932B6CCE4669}"/>
                </a:ext>
              </a:extLst>
            </p:cNvPr>
            <p:cNvSpPr txBox="1"/>
            <p:nvPr/>
          </p:nvSpPr>
          <p:spPr>
            <a:xfrm>
              <a:off x="4349463" y="5138513"/>
              <a:ext cx="410873" cy="3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imm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20D72819-A1AC-6874-A980-B32732F37B70}"/>
                </a:ext>
              </a:extLst>
            </p:cNvPr>
            <p:cNvSpPr txBox="1"/>
            <p:nvPr/>
          </p:nvSpPr>
          <p:spPr>
            <a:xfrm>
              <a:off x="4346958" y="4127670"/>
              <a:ext cx="406106" cy="42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rs2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rdata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3" name="文字方塊 702">
              <a:extLst>
                <a:ext uri="{FF2B5EF4-FFF2-40B4-BE49-F238E27FC236}">
                  <a16:creationId xmlns:a16="http://schemas.microsoft.com/office/drawing/2014/main" id="{60BBCE34-D0DC-F025-DD0D-4EF091B9B137}"/>
                </a:ext>
              </a:extLst>
            </p:cNvPr>
            <p:cNvSpPr txBox="1"/>
            <p:nvPr/>
          </p:nvSpPr>
          <p:spPr>
            <a:xfrm>
              <a:off x="4348715" y="2543848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93617B-DE7A-8B37-2D49-BD7218F3CD4F}"/>
              </a:ext>
            </a:extLst>
          </p:cNvPr>
          <p:cNvSpPr txBox="1"/>
          <p:nvPr/>
        </p:nvSpPr>
        <p:spPr>
          <a:xfrm>
            <a:off x="478517" y="4644063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1BBE0C-3A03-A2D1-B771-A07E2045E85D}"/>
              </a:ext>
            </a:extLst>
          </p:cNvPr>
          <p:cNvSpPr txBox="1"/>
          <p:nvPr/>
        </p:nvSpPr>
        <p:spPr>
          <a:xfrm>
            <a:off x="2337888" y="5259816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89184C-2203-7A32-C48B-D51FB56EF3D6}"/>
              </a:ext>
            </a:extLst>
          </p:cNvPr>
          <p:cNvSpPr txBox="1"/>
          <p:nvPr/>
        </p:nvSpPr>
        <p:spPr>
          <a:xfrm>
            <a:off x="4117484" y="5630256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BD6C8-0D16-A199-8A27-9552EA7508AD}"/>
              </a:ext>
            </a:extLst>
          </p:cNvPr>
          <p:cNvSpPr txBox="1"/>
          <p:nvPr/>
        </p:nvSpPr>
        <p:spPr>
          <a:xfrm>
            <a:off x="6536992" y="5252501"/>
            <a:ext cx="586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6E23-B7F5-639D-75F9-42346B567500}"/>
              </a:ext>
            </a:extLst>
          </p:cNvPr>
          <p:cNvSpPr txBox="1"/>
          <p:nvPr/>
        </p:nvSpPr>
        <p:spPr>
          <a:xfrm>
            <a:off x="8043299" y="5360873"/>
            <a:ext cx="5007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0BF9E4-F85A-3CD9-1C4B-D84DE4FA90EF}"/>
              </a:ext>
            </a:extLst>
          </p:cNvPr>
          <p:cNvSpPr txBox="1"/>
          <p:nvPr/>
        </p:nvSpPr>
        <p:spPr>
          <a:xfrm>
            <a:off x="3111707" y="5116874"/>
            <a:ext cx="531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571733-2E75-9D53-7F0F-20FA4D321F08}"/>
              </a:ext>
            </a:extLst>
          </p:cNvPr>
          <p:cNvSpPr txBox="1"/>
          <p:nvPr/>
        </p:nvSpPr>
        <p:spPr>
          <a:xfrm>
            <a:off x="1575561" y="5373958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BF3564-CCB2-6CA6-B6D5-5CFCB2612660}"/>
              </a:ext>
            </a:extLst>
          </p:cNvPr>
          <p:cNvSpPr txBox="1"/>
          <p:nvPr/>
        </p:nvSpPr>
        <p:spPr>
          <a:xfrm>
            <a:off x="5372341" y="5061356"/>
            <a:ext cx="5872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64618F-6CC7-59C5-50B8-339CBE5810C4}"/>
              </a:ext>
            </a:extLst>
          </p:cNvPr>
          <p:cNvSpPr txBox="1"/>
          <p:nvPr/>
        </p:nvSpPr>
        <p:spPr>
          <a:xfrm>
            <a:off x="7308758" y="5903148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CE03C4-24CF-9A69-E867-8F0DF7031E8A}"/>
              </a:ext>
            </a:extLst>
          </p:cNvPr>
          <p:cNvSpPr txBox="1"/>
          <p:nvPr/>
        </p:nvSpPr>
        <p:spPr>
          <a:xfrm>
            <a:off x="8357574" y="4098450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270</Words>
  <Application>Microsoft Office PowerPoint</Application>
  <PresentationFormat>A4 紙張 (210x297 公釐)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9</cp:revision>
  <dcterms:created xsi:type="dcterms:W3CDTF">2022-08-31T06:21:39Z</dcterms:created>
  <dcterms:modified xsi:type="dcterms:W3CDTF">2023-01-20T15:36:27Z</dcterms:modified>
</cp:coreProperties>
</file>