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8" y="404622"/>
            <a:ext cx="4104513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개발 범위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991487" y="2060829"/>
            <a:ext cx="6768846" cy="11852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공지사항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이벤트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이벤트 발표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아이디 추첨기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</ep:Words>
  <ep:PresentationFormat>화면 슬라이드 쇼(4:3)</ep:PresentationFormat>
  <ep:Paragraphs>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2024-09-28T04:05:59.401</dcterms:created>
  <dc:creator>PC</dc:creator>
  <cp:lastModifiedBy>PC</cp:lastModifiedBy>
  <dcterms:modified xsi:type="dcterms:W3CDTF">2024-09-28T04:09:43.718</dcterms:modified>
  <cp:revision>3</cp:revision>
  <cp:version>1000.0000.01</cp:version>
</cp:coreProperties>
</file>