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0"/>
            <a:ext cx="3271805" cy="930496"/>
          </a:xfrm>
        </p:spPr>
        <p:txBody>
          <a:bodyPr/>
          <a:p>
            <a:pPr lvl="0">
              <a:defRPr/>
            </a:pPr>
            <a:r>
              <a:rPr lang="ko-KR" altLang="en-US" sz="2000"/>
              <a:t>차후개발</a:t>
            </a:r>
            <a:endParaRPr lang="ko-KR" altLang="en-US" sz="2000"/>
          </a:p>
        </p:txBody>
      </p:sp>
      <p:sp>
        <p:nvSpPr>
          <p:cNvPr id="5" name="제목 1"/>
          <p:cNvSpPr/>
          <p:nvPr/>
        </p:nvSpPr>
        <p:spPr>
          <a:xfrm>
            <a:off x="0" y="930496"/>
            <a:ext cx="4990301" cy="1511477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리뷰 필터기능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높은 별점 순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낮은 별점 순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최신순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나열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814728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0"/>
            <a:ext cx="3271805" cy="930496"/>
          </a:xfrm>
        </p:spPr>
        <p:txBody>
          <a:bodyPr/>
          <a:p>
            <a:pPr lvl="0">
              <a:defRPr/>
            </a:pPr>
            <a:r>
              <a:rPr lang="ko-KR" altLang="en-US" sz="2000"/>
              <a:t>후기</a:t>
            </a:r>
            <a:endParaRPr lang="ko-KR" altLang="en-US" sz="2000"/>
          </a:p>
        </p:txBody>
      </p:sp>
      <p:sp>
        <p:nvSpPr>
          <p:cNvPr id="5" name="제목 1"/>
          <p:cNvSpPr/>
          <p:nvPr/>
        </p:nvSpPr>
        <p:spPr>
          <a:xfrm>
            <a:off x="0" y="930496"/>
            <a:ext cx="4990301" cy="1511477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프로젝트 하면서 팀원 분들에게 많은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도움을 받아서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더 공부를 해야겠다고 생각이듭니다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601087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</ep:Words>
  <ep:PresentationFormat>화면 슬라이드 쇼(4:3)</ep:PresentationFormat>
  <ep:Paragraphs>7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차후개발</vt:lpstr>
      <vt:lpstr>후기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2024-09-26T17:45:08.111</dcterms:created>
  <dc:creator>이이섭</dc:creator>
  <cp:lastModifiedBy>이이섭</cp:lastModifiedBy>
  <dcterms:modified xsi:type="dcterms:W3CDTF">2024-09-26T17:50:57.931</dcterms:modified>
  <cp:revision>2</cp:revision>
  <dc:title>차후개발</dc:title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