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471623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이용자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249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GoodsQna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Controler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336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GoodsQna</a:t>
            </a:r>
            <a:r>
              <a:rPr lang="en-US" altLang="ko-KR" sz="1200">
                <a:solidFill>
                  <a:schemeClr val="dk1"/>
                </a:solidFill>
              </a:rPr>
              <a:t>Service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0423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GoodsQnaService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Impl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51510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GoodsQna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Mapper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52597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GoodsQna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Mapper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.xml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82493" y="4291154"/>
            <a:ext cx="1345489" cy="127700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JSP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(List)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</a:t>
            </a:r>
            <a:r>
              <a:rPr lang="en-US" altLang="ko-KR" sz="1200">
                <a:solidFill>
                  <a:schemeClr val="dk1"/>
                </a:solidFill>
              </a:rPr>
              <a:t>Write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</a:t>
            </a:r>
            <a:r>
              <a:rPr lang="en-US" altLang="ko-KR" sz="1200">
                <a:solidFill>
                  <a:schemeClr val="dk1"/>
                </a:solidFill>
              </a:rPr>
              <a:t>Update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br>
              <a:rPr lang="en-US" altLang="ko-KR" sz="1200">
                <a:solidFill>
                  <a:schemeClr val="dk1"/>
                </a:solidFill>
              </a:rPr>
            </a:br>
            <a:r>
              <a:rPr lang="en-US" altLang="ko-KR" sz="1200">
                <a:solidFill>
                  <a:schemeClr val="dk1"/>
                </a:solidFill>
              </a:rPr>
              <a:t>(</a:t>
            </a:r>
            <a:r>
              <a:rPr lang="en-US" altLang="ko-KR" sz="1200">
                <a:solidFill>
                  <a:schemeClr val="dk1"/>
                </a:solidFill>
              </a:rPr>
              <a:t>Delete</a:t>
            </a:r>
            <a:r>
              <a:rPr lang="en-US" altLang="ko-KR" sz="1200">
                <a:solidFill>
                  <a:schemeClr val="dk1"/>
                </a:solidFill>
              </a:rPr>
              <a:t>)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.....</a:t>
            </a:r>
            <a:endParaRPr lang="en-US" altLang="ko-KR" sz="1200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525972" y="4291154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DB</a:t>
            </a:r>
            <a:endParaRPr lang="en-US" altLang="ko-KR" sz="1200">
              <a:solidFill>
                <a:schemeClr val="dk1"/>
              </a:solidFill>
            </a:endParaRPr>
          </a:p>
        </p:txBody>
      </p:sp>
      <p:cxnSp>
        <p:nvCxnSpPr>
          <p:cNvPr id="53" name="화살표 52"/>
          <p:cNvCxnSpPr/>
          <p:nvPr/>
        </p:nvCxnSpPr>
        <p:spPr>
          <a:xfrm>
            <a:off x="1817113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>
            <a:off x="3827983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>
            <a:off x="5838853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>
            <a:off x="7849722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>
            <a:off x="9860592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>
            <a:stCxn id="50" idx="2"/>
            <a:endCxn id="52" idx="0"/>
          </p:cNvCxnSpPr>
          <p:nvPr/>
        </p:nvCxnSpPr>
        <p:spPr>
          <a:xfrm rot="16200000" flipH="1" flipV="1">
            <a:off x="10915854" y="4008272"/>
            <a:ext cx="565745" cy="18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 rot="16200000" flipH="1" flipV="1">
            <a:off x="2872375" y="4008271"/>
            <a:ext cx="565745" cy="18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0" y="0"/>
            <a:ext cx="2496595" cy="898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상품</a:t>
            </a:r>
            <a:r>
              <a:rPr lang="en-US" altLang="ko-KR">
                <a:solidFill>
                  <a:schemeClr val="dk1"/>
                </a:solidFill>
              </a:rPr>
              <a:t>qna(</a:t>
            </a:r>
            <a:r>
              <a:rPr lang="ko-KR" altLang="en-US">
                <a:solidFill>
                  <a:schemeClr val="dk1"/>
                </a:solidFill>
              </a:rPr>
              <a:t>질문</a:t>
            </a:r>
            <a:r>
              <a:rPr lang="en-US" altLang="ko-KR">
                <a:solidFill>
                  <a:schemeClr val="dk1"/>
                </a:solidFill>
              </a:rPr>
              <a:t>&amp;</a:t>
            </a:r>
            <a:r>
              <a:rPr lang="ko-KR" altLang="en-US">
                <a:solidFill>
                  <a:schemeClr val="dk1"/>
                </a:solidFill>
              </a:rPr>
              <a:t>답변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165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71623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이용자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8249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reviewControler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49336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reviewService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50423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reviewService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Impl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51510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reviewMapper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525972" y="3132593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reviewMapper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.xml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482493" y="4291154"/>
            <a:ext cx="1345489" cy="208193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JSP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(List)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en-US" altLang="ko-KR" sz="1400">
                <a:solidFill>
                  <a:schemeClr val="dk1"/>
                </a:solidFill>
              </a:rPr>
              <a:t>Write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en-US" altLang="ko-KR" sz="1400">
                <a:solidFill>
                  <a:schemeClr val="dk1"/>
                </a:solidFill>
              </a:rPr>
              <a:t>Update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br>
              <a:rPr lang="en-US" altLang="ko-KR" sz="1400">
                <a:solidFill>
                  <a:schemeClr val="dk1"/>
                </a:solidFill>
              </a:rPr>
            </a:b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en-US" altLang="ko-KR" sz="1400">
                <a:solidFill>
                  <a:schemeClr val="dk1"/>
                </a:solidFill>
              </a:rPr>
              <a:t>Delete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en-US" altLang="ko-KR" sz="1400">
                <a:solidFill>
                  <a:schemeClr val="dk1"/>
                </a:solidFill>
              </a:rPr>
              <a:t>replyList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(replyWrite)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(replyUpdate)</a:t>
            </a:r>
            <a:endParaRPr lang="en-US" altLang="ko-KR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(replyDelete)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525972" y="4291154"/>
            <a:ext cx="1345489" cy="59281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DB</a:t>
            </a:r>
            <a:endParaRPr lang="en-US" altLang="ko-KR" sz="1400">
              <a:solidFill>
                <a:schemeClr val="dk1"/>
              </a:solidFill>
            </a:endParaRPr>
          </a:p>
        </p:txBody>
      </p:sp>
      <p:cxnSp>
        <p:nvCxnSpPr>
          <p:cNvPr id="56" name="화살표 55"/>
          <p:cNvCxnSpPr/>
          <p:nvPr/>
        </p:nvCxnSpPr>
        <p:spPr>
          <a:xfrm>
            <a:off x="1817113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>
            <a:off x="3827983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>
            <a:off x="5838853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7849722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9860592" y="3429000"/>
            <a:ext cx="665379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>
            <a:stCxn id="49" idx="2"/>
            <a:endCxn id="52" idx="0"/>
          </p:cNvCxnSpPr>
          <p:nvPr/>
        </p:nvCxnSpPr>
        <p:spPr>
          <a:xfrm rot="16200000" flipH="1" flipV="1">
            <a:off x="10915854" y="4008272"/>
            <a:ext cx="565745" cy="18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 rot="16200000" flipH="1" flipV="1">
            <a:off x="2872375" y="4008271"/>
            <a:ext cx="565745" cy="18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0" y="0"/>
            <a:ext cx="2496595" cy="898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리뷰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리뷰</a:t>
            </a:r>
            <a:r>
              <a:rPr lang="en-US" altLang="ko-KR">
                <a:solidFill>
                  <a:schemeClr val="dk1"/>
                </a:solidFill>
              </a:rPr>
              <a:t>&amp;</a:t>
            </a:r>
            <a:r>
              <a:rPr lang="ko-KR" altLang="en-US">
                <a:solidFill>
                  <a:schemeClr val="dk1"/>
                </a:solidFill>
              </a:rPr>
              <a:t>리뷰답변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2365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</ep:Words>
  <ep:PresentationFormat>화면 슬라이드 쇼(4:3)</ep:PresentationFormat>
  <ep:Paragraphs>37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2024-09-26T16:58:55.291</dcterms:created>
  <dc:creator>이이섭</dc:creator>
  <cp:lastModifiedBy>이이섭</cp:lastModifiedBy>
  <dcterms:modified xsi:type="dcterms:W3CDTF">2024-09-26T17:44:00.067</dcterms:modified>
  <cp:revision>6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