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1AF43-6D6D-12E5-8EC3-76492CE1E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FFC6E9-D1E4-766A-3A4D-D3C0A81F6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5116D-496D-811D-4499-77980544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7F93-8E35-4E33-B1FA-B28E4BBD9A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15F9E-A3A6-8DC0-2F2C-38C22793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68EED-22E1-0E14-9BB4-3A38E4AF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E8-19FC-4791-B8CF-A556895A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0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79E75-F50D-1B88-044B-56F62AD5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A5A669-667E-80C2-DCDD-EDF718D31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5A236-E96E-B031-5000-E0ABB0BE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7F93-8E35-4E33-B1FA-B28E4BBD9A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EEBC5-CB3C-A8B3-0B19-8753CA96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D5149-3522-4344-7A3A-712E698F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E8-19FC-4791-B8CF-A556895A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7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8489A5-53B8-145B-A70D-312A36763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5CCFB8-D798-385C-8806-5F2E5B4C0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64BAC-3787-9C6D-5C71-3A330BBC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7F93-8E35-4E33-B1FA-B28E4BBD9A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E0850-2696-6B42-B83A-09DF8ABC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090FD-2249-05FD-1ED9-FA1284B8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E8-19FC-4791-B8CF-A556895A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64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DAE5E-8F1F-3212-CBE5-D5943506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C99A2-97B8-1ABC-E394-7AEBB18BB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85F51-5788-AC92-EF87-4333F2E1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7F93-8E35-4E33-B1FA-B28E4BBD9A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6A728-C397-DC1B-7054-249E3DD6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D19F-581B-F999-CEEB-AE079E41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E8-19FC-4791-B8CF-A556895A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3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32E4E-CE48-87A6-30F2-29B177F8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F5107-46BA-5CA8-1D0F-FA59EC29E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D4ADF-786D-28D0-DD77-6682CA34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7F93-8E35-4E33-B1FA-B28E4BBD9A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9BC4A-3099-4D1A-C35F-E79223AC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2310A-E55D-9A9F-C58F-899B32A5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E8-19FC-4791-B8CF-A556895A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9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4CCD6-A04C-1C15-EE4A-F0F4A10A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43922-FB31-89BF-97F5-BCB372107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28FE19-F1F5-6D92-5C8D-016129602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4F64E-6F2B-0C4A-0126-2C979B66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7F93-8E35-4E33-B1FA-B28E4BBD9A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E8705-5B07-BF52-4A60-2BD88DC9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41F862-478C-EDC7-2A14-807D0C98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E8-19FC-4791-B8CF-A556895A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5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6FEEF-5E36-9388-2CB8-3733AA47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6558E-07FE-F5F4-EC3C-B21B0A027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4621FF-40D6-4F4D-1EFC-531F00049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71AEFF-21D1-69F8-30C1-6443048AF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CE5CF7-B519-CCB5-89B7-7C47EBDBB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A779B-A6BC-89EA-F87D-3469EB66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7F93-8E35-4E33-B1FA-B28E4BBD9A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637AEA-63B0-8BFB-B7EE-A63B675F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1A6F76-6D88-84E3-D890-436BF225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E8-19FC-4791-B8CF-A556895A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0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63BE7-FCDA-1034-9A22-914BF079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8F7B72-C72C-0956-6FD2-F7ED1BD1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7F93-8E35-4E33-B1FA-B28E4BBD9A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1FE1F4-D22D-69E4-DC93-0F522E41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28AA1F-DF2C-79BE-9816-0C8C9EF5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E8-19FC-4791-B8CF-A556895A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6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7D8AEE-943B-0599-7C67-7E1CF354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7F93-8E35-4E33-B1FA-B28E4BBD9A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D2C1D6-26C5-5835-265C-BF168A0B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68D17B-FA76-B29F-1E3F-41C0CE56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E8-19FC-4791-B8CF-A556895A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06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D1504-910C-AD6F-CDD9-479EC2F1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9F1E0-5B2E-1ABC-2E67-A73735828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8026F-C37D-830F-EB56-168ADFCC9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6323ED-3AF9-FBFC-6D64-0D15BAC2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7F93-8E35-4E33-B1FA-B28E4BBD9A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C7847-3C64-AA86-D2D7-F19B1A70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D5B90A-8CF0-B879-CAD4-246DC948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E8-19FC-4791-B8CF-A556895A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4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903B-827B-A5C2-FF50-2B81FDC5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3444C7-7725-FE08-E74F-B5912D262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750F4-F24C-6A20-154C-91B608979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09658E-E928-BDD7-97BF-94A4F53E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7F93-8E35-4E33-B1FA-B28E4BBD9A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5B1475-BBB3-2E0C-FD83-52F419CA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0AB8BC-7E78-843F-DCF2-8D911CC8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DE8-19FC-4791-B8CF-A556895A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B44CAB-D45B-E9F9-0D1D-59A0C487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4D8D6-F752-B2CB-BC3E-2A1375B0C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690ED-9271-EC9D-D0F6-DD1333E7A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7F93-8E35-4E33-B1FA-B28E4BBD9A3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7A1A2-5CE1-D704-DCB9-20069A61F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A8354-24DA-B414-3413-9D2D2F9DE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0DE8-19FC-4791-B8CF-A556895A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72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6E8509-5FCD-D7F5-5D81-9344AA156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47662"/>
            <a:ext cx="111633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4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2</cp:revision>
  <dcterms:created xsi:type="dcterms:W3CDTF">2024-08-01T03:47:36Z</dcterms:created>
  <dcterms:modified xsi:type="dcterms:W3CDTF">2024-09-26T00:44:49Z</dcterms:modified>
</cp:coreProperties>
</file>