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0"/>
            <a:ext cx="3895722" cy="1019174"/>
          </a:xfrm>
        </p:spPr>
        <p:txBody>
          <a:bodyPr/>
          <a:p>
            <a:pPr lvl="0">
              <a:defRPr/>
            </a:pPr>
            <a:r>
              <a:rPr lang="ko-KR" altLang="en-US"/>
              <a:t>개발 범위</a:t>
            </a:r>
            <a:endParaRPr lang="ko-KR" altLang="en-US"/>
          </a:p>
        </p:txBody>
      </p:sp>
      <p:sp>
        <p:nvSpPr>
          <p:cNvPr id="4" name="제목 1"/>
          <p:cNvSpPr/>
          <p:nvPr/>
        </p:nvSpPr>
        <p:spPr>
          <a:xfrm>
            <a:off x="0" y="1019174"/>
            <a:ext cx="5610223" cy="7350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상품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qna(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질문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답변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상품리뷰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리뷰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리뷰답변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29642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</ep:Words>
  <ep:PresentationFormat>화면 슬라이드 쇼(4:3)</ep:PresentationFormat>
  <ep:Paragraphs>3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개발 범위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2024-09-26T16:39:24.952</dcterms:created>
  <dc:creator>이이섭</dc:creator>
  <cp:lastModifiedBy>이이섭</cp:lastModifiedBy>
  <dcterms:modified xsi:type="dcterms:W3CDTF">2024-09-26T16:42:33.618</dcterms:modified>
  <cp:revision>1</cp:revision>
  <dc:title>개발 범위</dc:title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