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F6F5D-46EE-59CF-5377-CBAE93D74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55A944-56C6-D729-E929-FB42BAB80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CB5EE-0BFF-F306-FDC7-45A48C18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01B62-4B69-F1AC-0A26-905DCD01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07AAE-76DB-6447-0DFA-9E3A48A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3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B946B-CC86-E059-0FF2-8884287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9F266-F5C1-D965-140D-2278932B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9C376-05B2-BCB0-CCD3-14CC561A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1AA97-C922-D948-2E45-1667A9E5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944F2-23AE-F644-D39D-ED4548CA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6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960BEF-23DD-5EDC-9D95-B8BF3C7EC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75EA4-096A-729C-7B80-F3FDE2B8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6B85-AE38-956D-BD1F-BBE85BA7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BA2BC-8A0E-78C5-DAD5-B2A83885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C91CC-CEFA-4795-3529-4B7DE393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0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9EB1C-E944-B9A2-3A30-A8B34308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D2928-A283-E682-74E1-1E33023C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26AFA-7E95-EEDC-A28F-7E62162F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86FD5-B929-3EAF-D6C0-35F5EFD8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42631-E321-2C71-5AFA-993020A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2ACFF-92EB-B497-AFD6-EBA869D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58895-0A08-DBFF-C081-A45C7A7E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50F44-9C89-D20B-288F-0FC2ED56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E111A-93D0-C149-2ED2-E5A1C01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74CED-F3D1-2333-C877-B12FA40C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E5952-0D56-D0A9-3C63-A9E82C9A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8B867-2610-7BEB-E0EA-BF82B75E7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7E4D7-885C-5BDC-28D4-D079D221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9AA9AF-9EB6-8122-07EE-C1F6F4FF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5FC4A-5722-0948-750A-70AB0D6C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995-5982-7579-5589-8399EF2F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1E6D-B3F5-C164-3671-9E9B17EB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71FBA-9B1E-D462-742C-0BBB06E7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85B4D-A233-9FB9-CFDA-D46BF390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A31C4A-E14B-0025-2107-D3314A2B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F1FB6-E9DE-6F20-9E92-6D7CD13C4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17AFA1-0BCF-9CB2-5C2E-60A6524A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E7605-3F13-3981-E3DA-77F1BB2C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9CE1E-EFEE-E4C2-23D0-436CABE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47E41-F641-47B0-F241-965CDD40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D69EE-A70F-070D-EA94-5BA4B66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41E61-D06A-19A6-67F8-54EC70F3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0DF43A-A973-DB43-AD96-C448062F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4FBE30-E484-647E-3236-121F2AA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59BA4-1AFC-15D3-6EE2-8DF1DBD5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ABAEC-19B1-CFC1-AB6A-8941560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4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B791-7992-CA47-2E0A-8869A892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77CFA-1214-51CE-A67E-FF23959D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A8428-CF32-4C7C-4FF1-C4403924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A3E54-64D5-32F6-83F7-A9CFF5C9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D338A-A21A-4356-22BC-D6139CA2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BC42B-DF87-9EA6-9A53-086D64B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9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40AB-F966-66FE-420C-13ADDD88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6BF8F-76D5-C86D-7EFE-A435BB1A7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44F67-F904-04A2-3EB6-718268CE9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ADE3A-3A4C-D0BA-BD4C-E134A7C1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F6C95-1CCA-B2E9-6EF8-D9513C9C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66B0B-5E88-B492-A249-839046E2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7B837-3EB4-AD24-1312-D95EE25A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5498E-9F5E-5F75-106E-C1AD5055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9832F-CA26-EC02-224B-AE65F5DFA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9B50B-CC72-4E3B-A3B0-C3028856625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CC80A-C02D-C87C-02A5-D6130825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90E46-E0AA-4679-0549-09EE8738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614CF-76E5-49C1-8C2B-B2BF6A265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CE62E46-DF8B-7E24-BBAD-E4D68FC8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267"/>
            <a:ext cx="6096000" cy="4256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B3ACE-3311-D98C-88C7-D9E59B02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8678"/>
            <a:ext cx="9021434" cy="543001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8EDB913-8200-5737-2D56-C8C99450C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3348365"/>
            <a:ext cx="3991532" cy="1571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19423-5588-7E7A-4C8E-186B80F8492D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핵심코드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95D4F-D6A6-45AE-613A-FC0E2D037309}"/>
              </a:ext>
            </a:extLst>
          </p:cNvPr>
          <p:cNvSpPr txBox="1"/>
          <p:nvPr/>
        </p:nvSpPr>
        <p:spPr>
          <a:xfrm>
            <a:off x="6096000" y="663267"/>
            <a:ext cx="4055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리스트 랭킹순 정렬기능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랭킹과 일반순 을 구별할 값을 넣은 </a:t>
            </a:r>
            <a:endParaRPr lang="en-US" altLang="ko-KR" dirty="0"/>
          </a:p>
          <a:p>
            <a:r>
              <a:rPr lang="ko-KR" altLang="en-US" dirty="0"/>
              <a:t>버튼을 만든 후 </a:t>
            </a:r>
            <a:r>
              <a:rPr lang="ko-KR" altLang="en-US" dirty="0" err="1"/>
              <a:t>클릭시</a:t>
            </a:r>
            <a:r>
              <a:rPr lang="ko-KR" altLang="en-US" dirty="0"/>
              <a:t> 값이 검색단계</a:t>
            </a:r>
            <a:endParaRPr lang="en-US" altLang="ko-KR" dirty="0"/>
          </a:p>
          <a:p>
            <a:r>
              <a:rPr lang="ko-KR" altLang="en-US" dirty="0"/>
              <a:t>로 넘어가 조회수</a:t>
            </a:r>
            <a:r>
              <a:rPr lang="en-US" altLang="ko-KR" dirty="0"/>
              <a:t>(</a:t>
            </a:r>
            <a:r>
              <a:rPr lang="en-US" altLang="ko-KR" dirty="0" err="1"/>
              <a:t>goodsHit</a:t>
            </a:r>
            <a:r>
              <a:rPr lang="en-US" altLang="ko-KR" dirty="0"/>
              <a:t>)</a:t>
            </a:r>
            <a:r>
              <a:rPr lang="ko-KR" altLang="en-US" dirty="0"/>
              <a:t>순으로</a:t>
            </a:r>
            <a:endParaRPr lang="en-US" altLang="ko-KR" dirty="0"/>
          </a:p>
          <a:p>
            <a:r>
              <a:rPr lang="ko-KR" altLang="en-US" dirty="0"/>
              <a:t>정렬되게 하는 기능을 구현</a:t>
            </a:r>
          </a:p>
        </p:txBody>
      </p:sp>
    </p:spTree>
    <p:extLst>
      <p:ext uri="{BB962C8B-B14F-4D97-AF65-F5344CB8AC3E}">
        <p14:creationId xmlns:p14="http://schemas.microsoft.com/office/powerpoint/2010/main" val="277507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D3B53EC-F32A-9F68-159B-087647CD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698"/>
            <a:ext cx="6096000" cy="1969911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B8AC9E0-4876-8D09-3D94-3B53D58D6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845"/>
            <a:ext cx="6096000" cy="1260155"/>
          </a:xfrm>
          <a:prstGeom prst="rect">
            <a:avLst/>
          </a:prstGeom>
        </p:spPr>
      </p:pic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6C13C56-26FE-C388-E804-A30562823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6096000" cy="2993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8256F-4F4F-9E5A-B540-BE4BDA5F7C1F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핵심코드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6344A-CDEE-6992-9E92-86FDDA4432DE}"/>
              </a:ext>
            </a:extLst>
          </p:cNvPr>
          <p:cNvSpPr txBox="1"/>
          <p:nvPr/>
        </p:nvSpPr>
        <p:spPr>
          <a:xfrm>
            <a:off x="6096000" y="626946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상세보기에서 좋아요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를 활용 로그인을 했을 경우 나타나는 좋아요 버튼을 누를 경우</a:t>
            </a:r>
            <a:r>
              <a:rPr lang="en-US" altLang="ko-KR" dirty="0"/>
              <a:t>, </a:t>
            </a:r>
            <a:r>
              <a:rPr lang="ko-KR" altLang="en-US" dirty="0"/>
              <a:t>로그인정보와 해당 글의 번호</a:t>
            </a:r>
            <a:r>
              <a:rPr lang="en-US" altLang="ko-KR" dirty="0"/>
              <a:t> </a:t>
            </a:r>
            <a:r>
              <a:rPr lang="ko-KR" altLang="en-US" dirty="0"/>
              <a:t>를 가져와 </a:t>
            </a:r>
            <a:r>
              <a:rPr lang="en-US" altLang="ko-KR" dirty="0" err="1"/>
              <a:t>GoodsLike</a:t>
            </a:r>
            <a:r>
              <a:rPr lang="en-US" altLang="ko-KR" dirty="0"/>
              <a:t> </a:t>
            </a:r>
            <a:r>
              <a:rPr lang="ko-KR" altLang="en-US" dirty="0"/>
              <a:t>테이블에 </a:t>
            </a:r>
            <a:r>
              <a:rPr lang="en-US" altLang="ko-KR" dirty="0"/>
              <a:t>Insert</a:t>
            </a:r>
            <a:r>
              <a:rPr lang="ko-KR" altLang="en-US" dirty="0"/>
              <a:t>하는 기능을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작성된 데이터가 있다면 해제하는 버튼이 나와 </a:t>
            </a:r>
            <a:r>
              <a:rPr lang="ko-KR" altLang="en-US" dirty="0" err="1"/>
              <a:t>누를경우</a:t>
            </a:r>
            <a:r>
              <a:rPr lang="ko-KR" altLang="en-US" dirty="0"/>
              <a:t> 해당 데이터가 삭제되는 코드를 제작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05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A0067-97CF-CB40-D2BB-A1488EEE2213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핵심코드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693442A-BE95-5EA7-07DB-5172A978F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70564"/>
            <a:ext cx="6096000" cy="3487436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97DA3DE-A0C9-1681-41EC-F12226783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6096000" cy="3698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E7FBE-3F00-3570-25BA-D9E9931BE07C}"/>
              </a:ext>
            </a:extLst>
          </p:cNvPr>
          <p:cNvSpPr txBox="1"/>
          <p:nvPr/>
        </p:nvSpPr>
        <p:spPr>
          <a:xfrm>
            <a:off x="6096000" y="626946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관리자 페이지에서 다중선택 후 상태 일괄변환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상품을 다중 선택할 체크박스와 바꿀 값을 넣어놓은 </a:t>
            </a:r>
            <a:r>
              <a:rPr lang="ko-KR" altLang="en-US" dirty="0" err="1"/>
              <a:t>드랍다운을</a:t>
            </a:r>
            <a:r>
              <a:rPr lang="ko-KR" altLang="en-US" dirty="0"/>
              <a:t> 제작 후 </a:t>
            </a:r>
            <a:r>
              <a:rPr lang="en-US" altLang="ko-KR" dirty="0"/>
              <a:t>AJAX</a:t>
            </a:r>
            <a:r>
              <a:rPr lang="ko-KR" altLang="en-US" dirty="0"/>
              <a:t>를 활용하여 </a:t>
            </a:r>
            <a:r>
              <a:rPr lang="ko-KR" altLang="en-US" dirty="0" err="1"/>
              <a:t>선택글</a:t>
            </a:r>
            <a:r>
              <a:rPr lang="ko-KR" altLang="en-US" dirty="0"/>
              <a:t> 번호와 변경할 값을 넘겨 상태를 한번에 변환시킬 코드를 제작</a:t>
            </a:r>
          </a:p>
        </p:txBody>
      </p:sp>
    </p:spTree>
    <p:extLst>
      <p:ext uri="{BB962C8B-B14F-4D97-AF65-F5344CB8AC3E}">
        <p14:creationId xmlns:p14="http://schemas.microsoft.com/office/powerpoint/2010/main" val="43353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659DD-6FE1-87D8-B7CE-8DB2E1A03871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오류코드</a:t>
            </a:r>
          </a:p>
        </p:txBody>
      </p:sp>
      <p:pic>
        <p:nvPicPr>
          <p:cNvPr id="6" name="그림 5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CCCDD82B-0866-8C15-50A9-28FB53D7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12192000" cy="3678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0CB3A-66DE-F75E-99D0-B58343322A3C}"/>
              </a:ext>
            </a:extLst>
          </p:cNvPr>
          <p:cNvSpPr txBox="1"/>
          <p:nvPr/>
        </p:nvSpPr>
        <p:spPr>
          <a:xfrm>
            <a:off x="0" y="428341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이미지 리스트 </a:t>
            </a:r>
            <a:r>
              <a:rPr lang="ko-KR" altLang="en-US" dirty="0" err="1"/>
              <a:t>적용중</a:t>
            </a:r>
            <a:r>
              <a:rPr lang="ko-KR" altLang="en-US" dirty="0"/>
              <a:t> 발생한 에러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리스트 관련 </a:t>
            </a:r>
            <a:r>
              <a:rPr lang="ko-KR" altLang="en-US" dirty="0" err="1"/>
              <a:t>코딩중</a:t>
            </a:r>
            <a:r>
              <a:rPr lang="ko-KR" altLang="en-US" dirty="0"/>
              <a:t> 발생한 에러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에러는 이미지를 저장하는 </a:t>
            </a:r>
            <a:r>
              <a:rPr lang="en-US" altLang="ko-KR" dirty="0"/>
              <a:t>LIST&lt;&gt;</a:t>
            </a:r>
            <a:r>
              <a:rPr lang="ko-KR" altLang="en-US" dirty="0"/>
              <a:t>코드 관련 명이 기본기 부족으로 인하여 </a:t>
            </a:r>
            <a:r>
              <a:rPr lang="en-US" altLang="ko-KR" dirty="0" err="1"/>
              <a:t>GoodsVO</a:t>
            </a:r>
            <a:r>
              <a:rPr lang="ko-KR" altLang="en-US" dirty="0"/>
              <a:t>에 있는 </a:t>
            </a:r>
            <a:r>
              <a:rPr lang="en-US" altLang="ko-KR" dirty="0" err="1"/>
              <a:t>GoodsMainImage</a:t>
            </a:r>
            <a:r>
              <a:rPr lang="ko-KR" altLang="en-US" dirty="0"/>
              <a:t>로 그대로 적용하는 실수 때문에 발생</a:t>
            </a:r>
            <a:endParaRPr lang="en-US" altLang="ko-KR" dirty="0"/>
          </a:p>
          <a:p>
            <a:r>
              <a:rPr lang="ko-KR" altLang="en-US" dirty="0"/>
              <a:t>해당 에러는 발생한 상황을 이해한 후 해당 파트의 이름을 변경하여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95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08D50-A2F6-3B27-A509-20E31CD35BFA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오류코드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1825CC-1C37-410A-50C4-6F34A01B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12192000" cy="803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EE926-5EA1-8056-62D3-4E8F2A7DD569}"/>
              </a:ext>
            </a:extLst>
          </p:cNvPr>
          <p:cNvSpPr txBox="1"/>
          <p:nvPr/>
        </p:nvSpPr>
        <p:spPr>
          <a:xfrm>
            <a:off x="0" y="1674674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좋아요 기능 작업중 발생한 상품코드</a:t>
            </a:r>
            <a:r>
              <a:rPr lang="en-US" altLang="ko-KR" dirty="0"/>
              <a:t>(</a:t>
            </a:r>
            <a:r>
              <a:rPr lang="en-US" altLang="ko-KR" dirty="0" err="1"/>
              <a:t>GoodsNo</a:t>
            </a:r>
            <a:r>
              <a:rPr lang="en-US" altLang="ko-KR" dirty="0"/>
              <a:t>) </a:t>
            </a:r>
            <a:r>
              <a:rPr lang="ko-KR" altLang="en-US" dirty="0"/>
              <a:t>값 관련 에러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좋아요 기능을 구현하던 중 발생한 에러코드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기능은 로그인한 </a:t>
            </a:r>
            <a:r>
              <a:rPr lang="en-US" altLang="ko-KR" dirty="0"/>
              <a:t>ID</a:t>
            </a:r>
            <a:r>
              <a:rPr lang="ko-KR" altLang="en-US" dirty="0"/>
              <a:t>와 보고 있는 글의 상품코드</a:t>
            </a:r>
            <a:r>
              <a:rPr lang="en-US" altLang="ko-KR" dirty="0"/>
              <a:t>(</a:t>
            </a:r>
            <a:r>
              <a:rPr lang="en-US" altLang="ko-KR" dirty="0" err="1"/>
              <a:t>GoodsNo</a:t>
            </a:r>
            <a:r>
              <a:rPr lang="en-US" altLang="ko-KR" dirty="0"/>
              <a:t>)</a:t>
            </a:r>
            <a:r>
              <a:rPr lang="ko-KR" altLang="en-US" dirty="0"/>
              <a:t>를 받아와 </a:t>
            </a:r>
            <a:r>
              <a:rPr lang="en-US" altLang="ko-KR" dirty="0"/>
              <a:t>Insert</a:t>
            </a:r>
            <a:r>
              <a:rPr lang="ko-KR" altLang="en-US" dirty="0"/>
              <a:t>하는 기능으로 구상하여 제작 중 이었으나</a:t>
            </a:r>
            <a:r>
              <a:rPr lang="en-US" altLang="ko-KR" dirty="0"/>
              <a:t> </a:t>
            </a:r>
            <a:r>
              <a:rPr lang="ko-KR" altLang="en-US" dirty="0"/>
              <a:t>해당 기능을 시현한 후 상품코드의 값을 가져오지 못한다는 에러가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에러는 </a:t>
            </a:r>
            <a:r>
              <a:rPr lang="en-US" altLang="ko-KR" dirty="0"/>
              <a:t>VO</a:t>
            </a:r>
            <a:r>
              <a:rPr lang="ko-KR" altLang="en-US" dirty="0"/>
              <a:t>에서 </a:t>
            </a:r>
            <a:r>
              <a:rPr lang="ko-KR" altLang="en-US" dirty="0" err="1"/>
              <a:t>받아오는게</a:t>
            </a:r>
            <a:r>
              <a:rPr lang="ko-KR" altLang="en-US" dirty="0"/>
              <a:t> 아닌 </a:t>
            </a:r>
            <a:r>
              <a:rPr lang="en-US" altLang="ko-KR" dirty="0"/>
              <a:t>Param </a:t>
            </a:r>
            <a:r>
              <a:rPr lang="ko-KR" altLang="en-US" dirty="0"/>
              <a:t>등으로 바로 넣어 </a:t>
            </a:r>
            <a:r>
              <a:rPr lang="ko-KR" altLang="en-US" dirty="0" err="1"/>
              <a:t>주는게</a:t>
            </a:r>
            <a:r>
              <a:rPr lang="ko-KR" altLang="en-US" dirty="0"/>
              <a:t> 좋다고 판단하여 </a:t>
            </a:r>
            <a:r>
              <a:rPr lang="en-US" altLang="ko-KR" dirty="0"/>
              <a:t>service</a:t>
            </a:r>
            <a:r>
              <a:rPr lang="ko-KR" altLang="en-US" dirty="0"/>
              <a:t>부터 </a:t>
            </a:r>
            <a:r>
              <a:rPr lang="en-US" altLang="ko-KR" dirty="0"/>
              <a:t>mapper</a:t>
            </a:r>
            <a:r>
              <a:rPr lang="ko-KR" altLang="en-US" dirty="0"/>
              <a:t>까지의 값을 변경하여 해결</a:t>
            </a:r>
          </a:p>
        </p:txBody>
      </p:sp>
    </p:spTree>
    <p:extLst>
      <p:ext uri="{BB962C8B-B14F-4D97-AF65-F5344CB8AC3E}">
        <p14:creationId xmlns:p14="http://schemas.microsoft.com/office/powerpoint/2010/main" val="276570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246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Dakota Wolfe</dc:creator>
  <cp:lastModifiedBy>Dakota Wolfe</cp:lastModifiedBy>
  <cp:revision>18</cp:revision>
  <dcterms:created xsi:type="dcterms:W3CDTF">2024-09-26T03:25:21Z</dcterms:created>
  <dcterms:modified xsi:type="dcterms:W3CDTF">2024-09-26T03:59:28Z</dcterms:modified>
</cp:coreProperties>
</file>