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4912330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23371018467.png"></Relationship><Relationship Id="rId3" Type="http://schemas.openxmlformats.org/officeDocument/2006/relationships/image" Target="../media/fImage101751026334.png"></Relationship><Relationship Id="rId4" Type="http://schemas.openxmlformats.org/officeDocument/2006/relationships/image" Target="../media/fImage898161036500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88901129169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3771195724.png"></Relationship><Relationship Id="rId3" Type="http://schemas.openxmlformats.org/officeDocument/2006/relationships/image" Target="../media/fImage2304311201478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74181289358.png"></Relationship><Relationship Id="rId3" Type="http://schemas.openxmlformats.org/officeDocument/2006/relationships/image" Target="../media/fImage149071296962.png"></Relationship><Relationship Id="rId4" Type="http://schemas.openxmlformats.org/officeDocument/2006/relationships/image" Target="../media/fImage134391304464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9541395705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38151498145.png"></Relationship><Relationship Id="rId3" Type="http://schemas.openxmlformats.org/officeDocument/2006/relationships/image" Target="../media/fImage420201513281.png"></Relationship><Relationship Id="rId4" Type="http://schemas.openxmlformats.org/officeDocument/2006/relationships/notesSlide" Target="../notesSlides/notesSlide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1. </a:t>
            </a:r>
            <a:r>
              <a:rPr sz="2400">
                <a:latin typeface="맑은 고딕" charset="0"/>
                <a:ea typeface="맑은 고딕" charset="0"/>
              </a:rPr>
              <a:t>핵심 </a:t>
            </a:r>
            <a:r>
              <a:rPr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:</a:t>
            </a:r>
            <a:r>
              <a:rPr lang="ko-KR" sz="2400">
                <a:latin typeface="맑은 고딕" charset="0"/>
                <a:ea typeface="맑은 고딕" charset="0"/>
              </a:rPr>
              <a:t> 장바구니 옵션 등록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그림 3" descr="C:/Users/park/AppData/Roaming/PolarisOffice/ETemp/72268_20785816/fImage491233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275" y="681990"/>
            <a:ext cx="11221085" cy="4504690"/>
          </a:xfrm>
          <a:prstGeom prst="rect"/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 rot="0">
            <a:off x="326390" y="5333365"/>
            <a:ext cx="11237595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장바구니의 </a:t>
            </a:r>
            <a:r>
              <a:rPr lang="ko-KR" sz="1800">
                <a:latin typeface="맑은 고딕" charset="0"/>
                <a:ea typeface="맑은 고딕" charset="0"/>
              </a:rPr>
              <a:t>옵션 등록시 다중 등록</a:t>
            </a:r>
            <a:r>
              <a:rPr lang="ko-KR" sz="1800">
                <a:latin typeface="맑은 고딕" charset="0"/>
                <a:ea typeface="맑은 고딕" charset="0"/>
              </a:rPr>
              <a:t>이 </a:t>
            </a:r>
            <a:r>
              <a:rPr lang="ko-KR" sz="1800">
                <a:latin typeface="맑은 고딕" charset="0"/>
                <a:ea typeface="맑은 고딕" charset="0"/>
              </a:rPr>
              <a:t>필요하다.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다중 등록을 </a:t>
            </a:r>
            <a:r>
              <a:rPr lang="ko-KR" sz="1800">
                <a:latin typeface="맑은 고딕" charset="0"/>
                <a:ea typeface="맑은 고딕" charset="0"/>
              </a:rPr>
              <a:t>위해 </a:t>
            </a:r>
            <a:r>
              <a:rPr lang="ko-KR" sz="1800">
                <a:latin typeface="맑은 고딕" charset="0"/>
                <a:ea typeface="맑은 고딕" charset="0"/>
              </a:rPr>
              <a:t>sql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nion all과 </a:t>
            </a:r>
            <a:r>
              <a:rPr lang="ko-KR" sz="1800">
                <a:latin typeface="맑은 고딕" charset="0"/>
                <a:ea typeface="맑은 고딕" charset="0"/>
              </a:rPr>
              <a:t>마이바티스의 </a:t>
            </a:r>
            <a:r>
              <a:rPr lang="ko-KR" sz="1800">
                <a:latin typeface="맑은 고딕" charset="0"/>
                <a:ea typeface="맑은 고딕" charset="0"/>
              </a:rPr>
              <a:t>foreach를 사용해서 다중 등록을 구현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또한 </a:t>
            </a:r>
            <a:r>
              <a:rPr lang="ko-KR" sz="1800">
                <a:latin typeface="맑은 고딕" charset="0"/>
                <a:ea typeface="맑은 고딕" charset="0"/>
              </a:rPr>
              <a:t>상품에 </a:t>
            </a:r>
            <a:r>
              <a:rPr lang="ko-KR" sz="1800">
                <a:latin typeface="맑은 고딕" charset="0"/>
                <a:ea typeface="맑은 고딕" charset="0"/>
              </a:rPr>
              <a:t>옵션이 없는 경우 null을 입력하되 수량은 입력</a:t>
            </a:r>
            <a:r>
              <a:rPr lang="ko-KR" sz="1800">
                <a:latin typeface="맑은 고딕" charset="0"/>
                <a:ea typeface="맑은 고딕" charset="0"/>
              </a:rPr>
              <a:t>하여 </a:t>
            </a:r>
            <a:r>
              <a:rPr lang="ko-KR" sz="1800">
                <a:latin typeface="맑은 고딕" charset="0"/>
                <a:ea typeface="맑은 고딕" charset="0"/>
              </a:rPr>
              <a:t>장바구니에서 수량이 입력되게 구현.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1. </a:t>
            </a:r>
            <a:r>
              <a:rPr sz="2400">
                <a:latin typeface="맑은 고딕" charset="0"/>
                <a:ea typeface="맑은 고딕" charset="0"/>
              </a:rPr>
              <a:t>핵심 </a:t>
            </a:r>
            <a:r>
              <a:rPr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: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카드 </a:t>
            </a:r>
            <a:r>
              <a:rPr lang="ko-KR" sz="2400">
                <a:latin typeface="맑은 고딕" charset="0"/>
                <a:ea typeface="맑은 고딕" charset="0"/>
              </a:rPr>
              <a:t>간편 결제 출력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445250" y="4332605"/>
            <a:ext cx="5556250" cy="1477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간편 결제에 </a:t>
            </a:r>
            <a:r>
              <a:rPr lang="ko-KR" sz="1800">
                <a:latin typeface="맑은 고딕" charset="0"/>
                <a:ea typeface="맑은 고딕" charset="0"/>
              </a:rPr>
              <a:t>등록된 카드를 출력시 </a:t>
            </a:r>
            <a:r>
              <a:rPr lang="ko-KR" sz="1800">
                <a:latin typeface="맑은 고딕" charset="0"/>
                <a:ea typeface="맑은 고딕" charset="0"/>
              </a:rPr>
              <a:t>해당 </a:t>
            </a:r>
            <a:r>
              <a:rPr lang="ko-KR" sz="1800">
                <a:latin typeface="맑은 고딕" charset="0"/>
                <a:ea typeface="맑은 고딕" charset="0"/>
              </a:rPr>
              <a:t>카드</a:t>
            </a:r>
            <a:r>
              <a:rPr lang="ko-KR" sz="1800">
                <a:latin typeface="맑은 고딕" charset="0"/>
                <a:ea typeface="맑은 고딕" charset="0"/>
              </a:rPr>
              <a:t>의 회사를 </a:t>
            </a:r>
            <a:r>
              <a:rPr lang="ko-KR" sz="1800">
                <a:latin typeface="맑은 고딕" charset="0"/>
                <a:ea typeface="맑은 고딕" charset="0"/>
              </a:rPr>
              <a:t>가져와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iv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클래스와 이미지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src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입력한다.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입력후 css와 </a:t>
            </a:r>
            <a:r>
              <a:rPr lang="ko-KR" sz="1800">
                <a:latin typeface="맑은 고딕" charset="0"/>
                <a:ea typeface="맑은 고딕" charset="0"/>
              </a:rPr>
              <a:t>업로드 </a:t>
            </a:r>
            <a:r>
              <a:rPr lang="ko-KR" sz="1800">
                <a:latin typeface="맑은 고딕" charset="0"/>
                <a:ea typeface="맑은 고딕" charset="0"/>
              </a:rPr>
              <a:t>되어</a:t>
            </a:r>
            <a:r>
              <a:rPr lang="ko-KR" sz="1800">
                <a:latin typeface="맑은 고딕" charset="0"/>
                <a:ea typeface="맑은 고딕" charset="0"/>
              </a:rPr>
              <a:t>있던 </a:t>
            </a:r>
            <a:r>
              <a:rPr lang="ko-KR" sz="1800">
                <a:latin typeface="맑은 고딕" charset="0"/>
                <a:ea typeface="맑은 고딕" charset="0"/>
              </a:rPr>
              <a:t>이미지를 이용해 </a:t>
            </a:r>
            <a:r>
              <a:rPr lang="ko-KR" sz="1800">
                <a:latin typeface="맑은 고딕" charset="0"/>
                <a:ea typeface="맑은 고딕" charset="0"/>
              </a:rPr>
              <a:t>보이는 </a:t>
            </a:r>
            <a:r>
              <a:rPr lang="ko-KR" sz="1800">
                <a:latin typeface="맑은 고딕" charset="0"/>
                <a:ea typeface="맑은 고딕" charset="0"/>
              </a:rPr>
              <a:t>카드의 디자인을 다르게 한다.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park/AppData/Roaming/PolarisOffice/ETemp/72268_20785816/fImage17233710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810" y="615950"/>
            <a:ext cx="6188075" cy="6084570"/>
          </a:xfrm>
          <a:prstGeom prst="rect"/>
          <a:noFill/>
        </p:spPr>
      </p:pic>
      <p:pic>
        <p:nvPicPr>
          <p:cNvPr id="6" name="그림 6" descr="C:/Users/park/AppData/Roaming/PolarisOffice/ETemp/72268_20785816/fImage10175102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1905" y="800100"/>
            <a:ext cx="1886585" cy="2162810"/>
          </a:xfrm>
          <a:prstGeom prst="rect"/>
          <a:noFill/>
        </p:spPr>
      </p:pic>
      <p:pic>
        <p:nvPicPr>
          <p:cNvPr id="7" name="그림 7" descr="C:/Users/park/AppData/Roaming/PolarisOffice/ETemp/72268_20785816/fImage89816103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4135" y="152400"/>
            <a:ext cx="2343150" cy="3926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1. </a:t>
            </a:r>
            <a:r>
              <a:rPr sz="2400">
                <a:latin typeface="맑은 고딕" charset="0"/>
                <a:ea typeface="맑은 고딕" charset="0"/>
              </a:rPr>
              <a:t>핵심 </a:t>
            </a:r>
            <a:r>
              <a:rPr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: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포인트 </a:t>
            </a:r>
            <a:r>
              <a:rPr lang="ko-KR" sz="2400">
                <a:latin typeface="맑은 고딕" charset="0"/>
                <a:ea typeface="맑은 고딕" charset="0"/>
              </a:rPr>
              <a:t>샵 상품 등</a:t>
            </a:r>
            <a:r>
              <a:rPr lang="ko-KR" sz="2400">
                <a:latin typeface="맑은 고딕" charset="0"/>
                <a:ea typeface="맑은 고딕" charset="0"/>
              </a:rPr>
              <a:t>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518910" y="647065"/>
            <a:ext cx="5556250" cy="12007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포인트샵에 아작스를 </a:t>
            </a:r>
            <a:r>
              <a:rPr lang="ko-KR" sz="1800">
                <a:latin typeface="맑은 고딕" charset="0"/>
                <a:ea typeface="맑은 고딕" charset="0"/>
              </a:rPr>
              <a:t>이용해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</a:t>
            </a:r>
            <a:r>
              <a:rPr lang="ko-KR" sz="1800">
                <a:latin typeface="맑은 고딕" charset="0"/>
                <a:ea typeface="맑은 고딕" charset="0"/>
              </a:rPr>
              <a:t>품 </a:t>
            </a:r>
            <a:r>
              <a:rPr lang="ko-KR" sz="1800">
                <a:latin typeface="맑은 고딕" charset="0"/>
                <a:ea typeface="맑은 고딕" charset="0"/>
              </a:rPr>
              <a:t>등록할때 이미지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파일도 함</a:t>
            </a:r>
            <a:r>
              <a:rPr lang="ko-KR" sz="1800">
                <a:latin typeface="맑은 고딕" charset="0"/>
                <a:ea typeface="맑은 고딕" charset="0"/>
              </a:rPr>
              <a:t>께 </a:t>
            </a:r>
            <a:r>
              <a:rPr lang="ko-KR" sz="1800">
                <a:latin typeface="맑은 고딕" charset="0"/>
                <a:ea typeface="맑은 고딕" charset="0"/>
              </a:rPr>
              <a:t>업로드해야 한다.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iles[0]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이용해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nput 태그의 이미지를 가져와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lang="ko-KR" sz="1800">
                <a:latin typeface="맑은 고딕" charset="0"/>
                <a:ea typeface="맑은 고딕" charset="0"/>
              </a:rPr>
              <a:t>ormDat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넣어 </a:t>
            </a:r>
            <a:r>
              <a:rPr lang="ko-KR" sz="1800">
                <a:latin typeface="맑은 고딕" charset="0"/>
                <a:ea typeface="맑은 고딕" charset="0"/>
              </a:rPr>
              <a:t>아</a:t>
            </a:r>
            <a:r>
              <a:rPr lang="ko-KR" sz="1800">
                <a:latin typeface="맑은 고딕" charset="0"/>
                <a:ea typeface="맑은 고딕" charset="0"/>
              </a:rPr>
              <a:t>작스를 </a:t>
            </a:r>
            <a:r>
              <a:rPr lang="ko-KR" sz="1800">
                <a:latin typeface="맑은 고딕" charset="0"/>
                <a:ea typeface="맑은 고딕" charset="0"/>
              </a:rPr>
              <a:t>이용해 서버에 보낸다.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park/AppData/Roaming/PolarisOffice/ETemp/72268_20785816/fImage10889011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335" y="584200"/>
            <a:ext cx="6273800" cy="6169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</a:t>
            </a:r>
            <a:r>
              <a:rPr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오류 </a:t>
            </a:r>
            <a:r>
              <a:rPr lang="ko-KR"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1) 오류 </a:t>
            </a:r>
            <a:r>
              <a:rPr lang="ko-KR" sz="2400">
                <a:latin typeface="맑은 고딕" charset="0"/>
                <a:ea typeface="맑은 고딕" charset="0"/>
              </a:rPr>
              <a:t>상황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671945" y="2310765"/>
            <a:ext cx="555625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7일날 구매한 상품이</a:t>
            </a:r>
            <a:r>
              <a:rPr lang="ko-KR" sz="1800">
                <a:latin typeface="맑은 고딕" charset="0"/>
                <a:ea typeface="맑은 고딕" charset="0"/>
              </a:rPr>
              <a:t> DB에서는 </a:t>
            </a:r>
            <a:r>
              <a:rPr lang="ko-KR" sz="1800">
                <a:latin typeface="맑은 고딕" charset="0"/>
                <a:ea typeface="맑은 고딕" charset="0"/>
              </a:rPr>
              <a:t>보이지만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출력된 리스트에서는 보이지 않는다.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9" descr="C:/Users/park/AppData/Roaming/PolarisOffice/ETemp/72268_20785816/fImage1537711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050" y="547370"/>
            <a:ext cx="6378575" cy="1633855"/>
          </a:xfrm>
          <a:prstGeom prst="rect"/>
          <a:noFill/>
        </p:spPr>
      </p:pic>
      <p:pic>
        <p:nvPicPr>
          <p:cNvPr id="6" name="그림 10" descr="C:/Users/park/AppData/Roaming/PolarisOffice/ETemp/72268_20785816/fImage230431120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740" y="1884045"/>
            <a:ext cx="6381750" cy="4921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</a:t>
            </a:r>
            <a:r>
              <a:rPr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오류 </a:t>
            </a:r>
            <a:r>
              <a:rPr lang="ko-KR"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1) 오류 </a:t>
            </a:r>
            <a:r>
              <a:rPr lang="ko-KR" sz="2400">
                <a:latin typeface="맑은 고딕" charset="0"/>
                <a:ea typeface="맑은 고딕" charset="0"/>
              </a:rPr>
              <a:t>코드와 </a:t>
            </a:r>
            <a:r>
              <a:rPr lang="ko-KR" sz="2400">
                <a:latin typeface="맑은 고딕" charset="0"/>
                <a:ea typeface="맑은 고딕" charset="0"/>
              </a:rPr>
              <a:t>오류 해결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8508365" y="2432685"/>
            <a:ext cx="3155950" cy="12007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구매 </a:t>
            </a:r>
            <a:r>
              <a:rPr lang="ko-KR" sz="1800">
                <a:latin typeface="맑은 고딕" charset="0"/>
                <a:ea typeface="맑은 고딕" charset="0"/>
              </a:rPr>
              <a:t>날짜를 가져올때의 조건에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시간이 포함되어 오늘자의 구매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상품은 가져오지 못한다.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1" descr="C:/Users/park/AppData/Roaming/PolarisOffice/ETemp/72268_20785816/fImage3741812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55" y="741045"/>
            <a:ext cx="11816080" cy="1405890"/>
          </a:xfrm>
          <a:prstGeom prst="rect"/>
          <a:noFill/>
        </p:spPr>
      </p:pic>
      <p:pic>
        <p:nvPicPr>
          <p:cNvPr id="6" name="그림 12" descr="C:/Users/park/AppData/Roaming/PolarisOffice/ETemp/72268_20785816/fImage1490712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385" y="2205355"/>
            <a:ext cx="8045450" cy="1848485"/>
          </a:xfrm>
          <a:prstGeom prst="rect"/>
          <a:noFill/>
        </p:spPr>
      </p:pic>
      <p:pic>
        <p:nvPicPr>
          <p:cNvPr id="7" name="그림 13" descr="C:/Users/park/AppData/Roaming/PolarisOffice/ETemp/72268_20785816/fImage1343913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5135880"/>
            <a:ext cx="10897235" cy="1410335"/>
          </a:xfrm>
          <a:prstGeom prst="rect"/>
          <a:noFill/>
        </p:spPr>
      </p:pic>
      <p:sp>
        <p:nvSpPr>
          <p:cNvPr id="8" name="텍스트 상자 14"/>
          <p:cNvSpPr txBox="1">
            <a:spLocks/>
          </p:cNvSpPr>
          <p:nvPr/>
        </p:nvSpPr>
        <p:spPr>
          <a:xfrm rot="0">
            <a:off x="3048635" y="4247515"/>
            <a:ext cx="669290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조건에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unc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추가하여 시간을 삭제하여 해결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</a:t>
            </a:r>
            <a:r>
              <a:rPr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오류 </a:t>
            </a:r>
            <a:r>
              <a:rPr lang="ko-KR"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 2</a:t>
            </a:r>
            <a:r>
              <a:rPr lang="ko-KR" sz="2400">
                <a:latin typeface="맑은 고딕" charset="0"/>
                <a:ea typeface="맑은 고딕" charset="0"/>
              </a:rPr>
              <a:t>) 오류 </a:t>
            </a:r>
            <a:r>
              <a:rPr lang="ko-KR" sz="2400">
                <a:latin typeface="맑은 고딕" charset="0"/>
                <a:ea typeface="맑은 고딕" charset="0"/>
              </a:rPr>
              <a:t>상황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101975" y="4453890"/>
            <a:ext cx="555625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쿠폰 </a:t>
            </a:r>
            <a:r>
              <a:rPr lang="ko-KR" sz="1800">
                <a:latin typeface="맑은 고딕" charset="0"/>
                <a:ea typeface="맑은 고딕" charset="0"/>
              </a:rPr>
              <a:t>리스트를 출력할때 에러가 발생한다.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5" descr="C:/Users/park/AppData/Roaming/PolarisOffice/ETemp/72268_20785816/fImage21954139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640" y="706755"/>
            <a:ext cx="11182985" cy="3391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206375" y="122555"/>
            <a:ext cx="788670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</a:t>
            </a:r>
            <a:r>
              <a:rPr sz="2400">
                <a:latin typeface="맑은 고딕" charset="0"/>
                <a:ea typeface="맑은 고딕" charset="0"/>
              </a:rPr>
              <a:t>. </a:t>
            </a:r>
            <a:r>
              <a:rPr lang="ko-KR" sz="2400">
                <a:latin typeface="맑은 고딕" charset="0"/>
                <a:ea typeface="맑은 고딕" charset="0"/>
              </a:rPr>
              <a:t>오류 </a:t>
            </a:r>
            <a:r>
              <a:rPr lang="ko-KR" sz="2400">
                <a:latin typeface="맑은 고딕" charset="0"/>
                <a:ea typeface="맑은 고딕" charset="0"/>
              </a:rPr>
              <a:t>코드</a:t>
            </a:r>
            <a:r>
              <a:rPr lang="ko-KR" sz="2400">
                <a:latin typeface="맑은 고딕" charset="0"/>
                <a:ea typeface="맑은 고딕" charset="0"/>
              </a:rPr>
              <a:t> 2</a:t>
            </a:r>
            <a:r>
              <a:rPr lang="ko-KR" sz="2400">
                <a:latin typeface="맑은 고딕" charset="0"/>
                <a:ea typeface="맑은 고딕" charset="0"/>
              </a:rPr>
              <a:t>) 오류 </a:t>
            </a:r>
            <a:r>
              <a:rPr lang="ko-KR" sz="2400">
                <a:latin typeface="맑은 고딕" charset="0"/>
                <a:ea typeface="맑은 고딕" charset="0"/>
              </a:rPr>
              <a:t>코드와 </a:t>
            </a:r>
            <a:r>
              <a:rPr lang="ko-KR" sz="2400">
                <a:latin typeface="맑은 고딕" charset="0"/>
                <a:ea typeface="맑은 고딕" charset="0"/>
              </a:rPr>
              <a:t>오류 해결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3516630" y="2459355"/>
            <a:ext cx="5098415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리스트 </a:t>
            </a:r>
            <a:r>
              <a:rPr lang="ko-KR" sz="1800">
                <a:latin typeface="맑은 고딕" charset="0"/>
                <a:ea typeface="맑은 고딕" charset="0"/>
              </a:rPr>
              <a:t>출력시 c:</a:t>
            </a:r>
            <a:r>
              <a:rPr lang="ko-KR" sz="1800">
                <a:latin typeface="맑은 고딕" charset="0"/>
                <a:ea typeface="맑은 고딕" charset="0"/>
              </a:rPr>
              <a:t>fo</a:t>
            </a:r>
            <a:r>
              <a:rPr lang="ko-KR" sz="1800">
                <a:latin typeface="맑은 고딕" charset="0"/>
                <a:ea typeface="맑은 고딕" charset="0"/>
              </a:rPr>
              <a:t>rEach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tems</a:t>
            </a:r>
            <a:r>
              <a:rPr lang="ko-KR" sz="1800">
                <a:latin typeface="맑은 고딕" charset="0"/>
                <a:ea typeface="맑은 고딕" charset="0"/>
              </a:rPr>
              <a:t>에 E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 없이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작성하여 </a:t>
            </a:r>
            <a:r>
              <a:rPr lang="ko-KR" sz="1800">
                <a:latin typeface="맑은 고딕" charset="0"/>
                <a:ea typeface="맑은 고딕" charset="0"/>
              </a:rPr>
              <a:t>오류가 </a:t>
            </a:r>
            <a:r>
              <a:rPr lang="ko-KR" sz="1800">
                <a:latin typeface="맑은 고딕" charset="0"/>
                <a:ea typeface="맑은 고딕" charset="0"/>
              </a:rPr>
              <a:t>발생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2748280" y="5595620"/>
            <a:ext cx="669290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tems</a:t>
            </a:r>
            <a:r>
              <a:rPr lang="ko-KR" sz="1800">
                <a:latin typeface="맑은 고딕" charset="0"/>
                <a:ea typeface="맑은 고딕" charset="0"/>
              </a:rPr>
              <a:t>에 E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추가하여 </a:t>
            </a:r>
            <a:r>
              <a:rPr lang="ko-KR" sz="1800">
                <a:latin typeface="맑은 고딕" charset="0"/>
                <a:ea typeface="맑은 고딕" charset="0"/>
              </a:rPr>
              <a:t>오류를 해결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16" descr="C:/Users/park/AppData/Roaming/PolarisOffice/ETemp/72268_20785816/fImage4381514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355" y="725805"/>
            <a:ext cx="11589385" cy="1530985"/>
          </a:xfrm>
          <a:prstGeom prst="rect"/>
          <a:noFill/>
        </p:spPr>
      </p:pic>
      <p:pic>
        <p:nvPicPr>
          <p:cNvPr id="10" name="그림 18" descr="C:/Users/park/AppData/Roaming/PolarisOffice/ETemp/72268_20785816/fImage42020151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970" y="3986530"/>
            <a:ext cx="11431905" cy="1360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vici vidi</cp:lastModifiedBy>
  <dc:title>PowerPoint 프레젠테이션</dc:title>
  <cp:version>10.105.228.52576</cp:version>
</cp:coreProperties>
</file>